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Override17.xml" ContentType="application/vnd.openxmlformats-officedocument.themeOverrid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1.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2.xml" ContentType="application/inkml+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6"/>
    <p:sldMasterId id="2147483685" r:id="rId57"/>
    <p:sldMasterId id="2147483717" r:id="rId58"/>
    <p:sldMasterId id="2147483751" r:id="rId59"/>
    <p:sldMasterId id="2147483770" r:id="rId60"/>
    <p:sldMasterId id="2147483790" r:id="rId61"/>
    <p:sldMasterId id="2147483811" r:id="rId62"/>
  </p:sldMasterIdLst>
  <p:notesMasterIdLst>
    <p:notesMasterId r:id="rId154"/>
  </p:notesMasterIdLst>
  <p:sldIdLst>
    <p:sldId id="2134806178" r:id="rId63"/>
    <p:sldId id="2134806184" r:id="rId64"/>
    <p:sldId id="11714" r:id="rId65"/>
    <p:sldId id="11713" r:id="rId66"/>
    <p:sldId id="11668" r:id="rId67"/>
    <p:sldId id="2076138902" r:id="rId68"/>
    <p:sldId id="2076138907" r:id="rId69"/>
    <p:sldId id="2134806175" r:id="rId70"/>
    <p:sldId id="2076138887" r:id="rId71"/>
    <p:sldId id="2076137725" r:id="rId72"/>
    <p:sldId id="2134806176" r:id="rId73"/>
    <p:sldId id="2076137668" r:id="rId74"/>
    <p:sldId id="2134806177" r:id="rId75"/>
    <p:sldId id="2076138893" r:id="rId76"/>
    <p:sldId id="2076137718" r:id="rId77"/>
    <p:sldId id="2076138891" r:id="rId78"/>
    <p:sldId id="2076138908" r:id="rId79"/>
    <p:sldId id="2076138909" r:id="rId80"/>
    <p:sldId id="2076138913" r:id="rId81"/>
    <p:sldId id="2076138916" r:id="rId82"/>
    <p:sldId id="2076138918" r:id="rId83"/>
    <p:sldId id="2076138919" r:id="rId84"/>
    <p:sldId id="2076138920" r:id="rId85"/>
    <p:sldId id="2076138921" r:id="rId86"/>
    <p:sldId id="2076138926" r:id="rId87"/>
    <p:sldId id="2076138928" r:id="rId88"/>
    <p:sldId id="2076138929" r:id="rId89"/>
    <p:sldId id="2076138930" r:id="rId90"/>
    <p:sldId id="2076138931" r:id="rId91"/>
    <p:sldId id="265" r:id="rId92"/>
    <p:sldId id="2076138943" r:id="rId93"/>
    <p:sldId id="2076138932" r:id="rId94"/>
    <p:sldId id="2076138933" r:id="rId95"/>
    <p:sldId id="2076138952" r:id="rId96"/>
    <p:sldId id="2076138934" r:id="rId97"/>
    <p:sldId id="2076138935" r:id="rId98"/>
    <p:sldId id="2076138922" r:id="rId99"/>
    <p:sldId id="2076137719" r:id="rId100"/>
    <p:sldId id="2076138923" r:id="rId101"/>
    <p:sldId id="2076138936" r:id="rId102"/>
    <p:sldId id="2076138937" r:id="rId103"/>
    <p:sldId id="2076138927" r:id="rId104"/>
    <p:sldId id="2076138938" r:id="rId105"/>
    <p:sldId id="2076137700" r:id="rId106"/>
    <p:sldId id="2076137701" r:id="rId107"/>
    <p:sldId id="2076137727" r:id="rId108"/>
    <p:sldId id="263" r:id="rId109"/>
    <p:sldId id="262" r:id="rId110"/>
    <p:sldId id="2076138942" r:id="rId111"/>
    <p:sldId id="764" r:id="rId112"/>
    <p:sldId id="2076138951" r:id="rId113"/>
    <p:sldId id="2134806179" r:id="rId114"/>
    <p:sldId id="2076138889" r:id="rId115"/>
    <p:sldId id="2134806180" r:id="rId116"/>
    <p:sldId id="767" r:id="rId117"/>
    <p:sldId id="4301" r:id="rId118"/>
    <p:sldId id="769" r:id="rId119"/>
    <p:sldId id="2076138953" r:id="rId120"/>
    <p:sldId id="2076138954" r:id="rId121"/>
    <p:sldId id="2134806181" r:id="rId122"/>
    <p:sldId id="2076138944" r:id="rId123"/>
    <p:sldId id="2076138945" r:id="rId124"/>
    <p:sldId id="2076138946" r:id="rId125"/>
    <p:sldId id="2076138947" r:id="rId126"/>
    <p:sldId id="2076138948" r:id="rId127"/>
    <p:sldId id="2076138949" r:id="rId128"/>
    <p:sldId id="2076137705" r:id="rId129"/>
    <p:sldId id="285" r:id="rId130"/>
    <p:sldId id="2076137743" r:id="rId131"/>
    <p:sldId id="2076138950" r:id="rId132"/>
    <p:sldId id="2134806183" r:id="rId133"/>
    <p:sldId id="11680" r:id="rId134"/>
    <p:sldId id="11671" r:id="rId135"/>
    <p:sldId id="11734" r:id="rId136"/>
    <p:sldId id="11735" r:id="rId137"/>
    <p:sldId id="11737" r:id="rId138"/>
    <p:sldId id="11730" r:id="rId139"/>
    <p:sldId id="1928" r:id="rId140"/>
    <p:sldId id="1929" r:id="rId141"/>
    <p:sldId id="2233" r:id="rId142"/>
    <p:sldId id="279" r:id="rId143"/>
    <p:sldId id="2231" r:id="rId144"/>
    <p:sldId id="2232" r:id="rId145"/>
    <p:sldId id="2230" r:id="rId146"/>
    <p:sldId id="2229" r:id="rId147"/>
    <p:sldId id="1915" r:id="rId148"/>
    <p:sldId id="1936" r:id="rId149"/>
    <p:sldId id="11045" r:id="rId150"/>
    <p:sldId id="11738" r:id="rId151"/>
    <p:sldId id="2134806182" r:id="rId152"/>
    <p:sldId id="4312"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ection>
        <p14:section name="LIGHT-Identity Airift Speaker Template" id="{38B656EC-D568-4EF7-8842-9FA1AE1192C9}">
          <p14:sldIdLst/>
        </p14:section>
        <p14:section name="Microsoft Graph, what and why" id="{13EE70F5-78A7-4BEE-B5C8-8E091BA81914}">
          <p14:sldIdLst>
            <p14:sldId id="2134806178"/>
            <p14:sldId id="2134806184"/>
            <p14:sldId id="11714"/>
            <p14:sldId id="11713"/>
            <p14:sldId id="11668"/>
          </p14:sldIdLst>
        </p14:section>
        <p14:section name="Closing" id="{6C9AF169-E10B-4F6D-ABD7-5E1F60DD8A10}">
          <p14:sldIdLst>
            <p14:sldId id="2076138902"/>
            <p14:sldId id="2076138907"/>
            <p14:sldId id="2134806175"/>
            <p14:sldId id="2076138887"/>
            <p14:sldId id="2076137725"/>
            <p14:sldId id="2134806176"/>
            <p14:sldId id="2076137668"/>
            <p14:sldId id="2134806177"/>
            <p14:sldId id="2076138893"/>
            <p14:sldId id="2076137718"/>
            <p14:sldId id="2076138891"/>
            <p14:sldId id="2076138908"/>
            <p14:sldId id="2076138909"/>
            <p14:sldId id="2076138913"/>
            <p14:sldId id="2076138916"/>
            <p14:sldId id="2076138918"/>
            <p14:sldId id="2076138919"/>
            <p14:sldId id="2076138920"/>
            <p14:sldId id="2076138921"/>
            <p14:sldId id="2076138926"/>
            <p14:sldId id="2076138928"/>
            <p14:sldId id="2076138929"/>
            <p14:sldId id="2076138930"/>
            <p14:sldId id="2076138931"/>
            <p14:sldId id="265"/>
            <p14:sldId id="2076138943"/>
            <p14:sldId id="2076138932"/>
            <p14:sldId id="2076138933"/>
            <p14:sldId id="2076138952"/>
            <p14:sldId id="2076138934"/>
            <p14:sldId id="2076138935"/>
            <p14:sldId id="2076138922"/>
            <p14:sldId id="2076137719"/>
            <p14:sldId id="2076138923"/>
            <p14:sldId id="2076138936"/>
            <p14:sldId id="2076138937"/>
            <p14:sldId id="2076138927"/>
            <p14:sldId id="2076138938"/>
            <p14:sldId id="2076137700"/>
            <p14:sldId id="2076137701"/>
            <p14:sldId id="2076137727"/>
            <p14:sldId id="263"/>
            <p14:sldId id="262"/>
            <p14:sldId id="2076138942"/>
            <p14:sldId id="764"/>
            <p14:sldId id="2076138951"/>
            <p14:sldId id="2134806179"/>
            <p14:sldId id="2076138889"/>
            <p14:sldId id="2134806180"/>
            <p14:sldId id="767"/>
            <p14:sldId id="4301"/>
            <p14:sldId id="769"/>
            <p14:sldId id="2076138953"/>
            <p14:sldId id="2076138954"/>
            <p14:sldId id="2134806181"/>
            <p14:sldId id="2076138944"/>
            <p14:sldId id="2076138945"/>
            <p14:sldId id="2076138946"/>
            <p14:sldId id="2076138947"/>
            <p14:sldId id="2076138948"/>
            <p14:sldId id="2076138949"/>
            <p14:sldId id="2076137705"/>
            <p14:sldId id="285"/>
            <p14:sldId id="2076137743"/>
            <p14:sldId id="2076138950"/>
            <p14:sldId id="2134806183"/>
            <p14:sldId id="11680"/>
            <p14:sldId id="11671"/>
            <p14:sldId id="11734"/>
            <p14:sldId id="11735"/>
            <p14:sldId id="11737"/>
            <p14:sldId id="11730"/>
            <p14:sldId id="1928"/>
            <p14:sldId id="1929"/>
            <p14:sldId id="2233"/>
            <p14:sldId id="279"/>
            <p14:sldId id="2231"/>
            <p14:sldId id="2232"/>
            <p14:sldId id="2230"/>
            <p14:sldId id="2229"/>
            <p14:sldId id="1915"/>
            <p14:sldId id="1936"/>
            <p14:sldId id="11045"/>
            <p14:sldId id="11738"/>
            <p14:sldId id="2134806182"/>
            <p14:sldId id="4312"/>
          </p14:sldIdLst>
        </p14:section>
        <p14:section name="Default Section" id="{D259BCF8-CDE9-4B8A-80E3-FF21723EE56D}">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66054" autoAdjust="0"/>
  </p:normalViewPr>
  <p:slideViewPr>
    <p:cSldViewPr snapToGrid="0">
      <p:cViewPr varScale="1">
        <p:scale>
          <a:sx n="75" d="100"/>
          <a:sy n="75" d="100"/>
        </p:scale>
        <p:origin x="1950" y="60"/>
      </p:cViewPr>
      <p:guideLst/>
    </p:cSldViewPr>
  </p:slideViewPr>
  <p:notesTextViewPr>
    <p:cViewPr>
      <p:scale>
        <a:sx n="1" d="1"/>
        <a:sy n="1" d="1"/>
      </p:scale>
      <p:origin x="0" y="0"/>
    </p:cViewPr>
  </p:notesTextViewPr>
  <p:sorterViewPr>
    <p:cViewPr>
      <p:scale>
        <a:sx n="170" d="100"/>
        <a:sy n="170" d="100"/>
      </p:scale>
      <p:origin x="0" y="-30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55.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slide" Target="slides/slide1.xml"/><Relationship Id="rId84" Type="http://schemas.openxmlformats.org/officeDocument/2006/relationships/slide" Target="slides/slide22.xml"/><Relationship Id="rId138" Type="http://schemas.openxmlformats.org/officeDocument/2006/relationships/slide" Target="slides/slide76.xml"/><Relationship Id="rId107" Type="http://schemas.openxmlformats.org/officeDocument/2006/relationships/slide" Target="slides/slide45.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slide" Target="slides/slide12.xml"/><Relationship Id="rId128" Type="http://schemas.openxmlformats.org/officeDocument/2006/relationships/slide" Target="slides/slide66.xml"/><Relationship Id="rId149" Type="http://schemas.openxmlformats.org/officeDocument/2006/relationships/slide" Target="slides/slide87.xml"/><Relationship Id="rId5" Type="http://schemas.openxmlformats.org/officeDocument/2006/relationships/customXml" Target="../customXml/item5.xml"/><Relationship Id="rId95" Type="http://schemas.openxmlformats.org/officeDocument/2006/relationships/slide" Target="slides/slide33.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slide" Target="slides/slide2.xml"/><Relationship Id="rId118" Type="http://schemas.openxmlformats.org/officeDocument/2006/relationships/slide" Target="slides/slide56.xml"/><Relationship Id="rId139" Type="http://schemas.openxmlformats.org/officeDocument/2006/relationships/slide" Target="slides/slide77.xml"/><Relationship Id="rId80" Type="http://schemas.openxmlformats.org/officeDocument/2006/relationships/slide" Target="slides/slide18.xml"/><Relationship Id="rId85" Type="http://schemas.openxmlformats.org/officeDocument/2006/relationships/slide" Target="slides/slide23.xml"/><Relationship Id="rId150" Type="http://schemas.openxmlformats.org/officeDocument/2006/relationships/slide" Target="slides/slide88.xml"/><Relationship Id="rId155"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Master" Target="slideMasters/slideMaster4.xml"/><Relationship Id="rId103" Type="http://schemas.openxmlformats.org/officeDocument/2006/relationships/slide" Target="slides/slide41.xml"/><Relationship Id="rId108" Type="http://schemas.openxmlformats.org/officeDocument/2006/relationships/slide" Target="slides/slide46.xml"/><Relationship Id="rId124" Type="http://schemas.openxmlformats.org/officeDocument/2006/relationships/slide" Target="slides/slide62.xml"/><Relationship Id="rId129" Type="http://schemas.openxmlformats.org/officeDocument/2006/relationships/slide" Target="slides/slide67.xml"/><Relationship Id="rId54" Type="http://schemas.openxmlformats.org/officeDocument/2006/relationships/customXml" Target="../customXml/item54.xml"/><Relationship Id="rId70" Type="http://schemas.openxmlformats.org/officeDocument/2006/relationships/slide" Target="slides/slide8.xml"/><Relationship Id="rId75" Type="http://schemas.openxmlformats.org/officeDocument/2006/relationships/slide" Target="slides/slide13.xml"/><Relationship Id="rId91" Type="http://schemas.openxmlformats.org/officeDocument/2006/relationships/slide" Target="slides/slide29.xml"/><Relationship Id="rId96" Type="http://schemas.openxmlformats.org/officeDocument/2006/relationships/slide" Target="slides/slide34.xml"/><Relationship Id="rId140" Type="http://schemas.openxmlformats.org/officeDocument/2006/relationships/slide" Target="slides/slide78.xml"/><Relationship Id="rId145"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52.xml"/><Relationship Id="rId119" Type="http://schemas.openxmlformats.org/officeDocument/2006/relationships/slide" Target="slides/slide57.xml"/><Relationship Id="rId44" Type="http://schemas.openxmlformats.org/officeDocument/2006/relationships/customXml" Target="../customXml/item44.xml"/><Relationship Id="rId60" Type="http://schemas.openxmlformats.org/officeDocument/2006/relationships/slideMaster" Target="slideMasters/slideMaster5.xml"/><Relationship Id="rId65" Type="http://schemas.openxmlformats.org/officeDocument/2006/relationships/slide" Target="slides/slide3.xml"/><Relationship Id="rId81" Type="http://schemas.openxmlformats.org/officeDocument/2006/relationships/slide" Target="slides/slide19.xml"/><Relationship Id="rId86" Type="http://schemas.openxmlformats.org/officeDocument/2006/relationships/slide" Target="slides/slide24.xml"/><Relationship Id="rId130" Type="http://schemas.openxmlformats.org/officeDocument/2006/relationships/slide" Target="slides/slide68.xml"/><Relationship Id="rId135" Type="http://schemas.openxmlformats.org/officeDocument/2006/relationships/slide" Target="slides/slide73.xml"/><Relationship Id="rId151" Type="http://schemas.openxmlformats.org/officeDocument/2006/relationships/slide" Target="slides/slide89.xml"/><Relationship Id="rId156"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47.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4.xml"/><Relationship Id="rId97" Type="http://schemas.openxmlformats.org/officeDocument/2006/relationships/slide" Target="slides/slide35.xml"/><Relationship Id="rId104" Type="http://schemas.openxmlformats.org/officeDocument/2006/relationships/slide" Target="slides/slide42.xml"/><Relationship Id="rId120" Type="http://schemas.openxmlformats.org/officeDocument/2006/relationships/slide" Target="slides/slide58.xml"/><Relationship Id="rId125" Type="http://schemas.openxmlformats.org/officeDocument/2006/relationships/slide" Target="slides/slide63.xml"/><Relationship Id="rId141" Type="http://schemas.openxmlformats.org/officeDocument/2006/relationships/slide" Target="slides/slide79.xml"/><Relationship Id="rId146" Type="http://schemas.openxmlformats.org/officeDocument/2006/relationships/slide" Target="slides/slide84.xml"/><Relationship Id="rId7" Type="http://schemas.openxmlformats.org/officeDocument/2006/relationships/customXml" Target="../customXml/item7.xml"/><Relationship Id="rId71" Type="http://schemas.openxmlformats.org/officeDocument/2006/relationships/slide" Target="slides/slide9.xml"/><Relationship Id="rId92" Type="http://schemas.openxmlformats.org/officeDocument/2006/relationships/slide" Target="slides/slide30.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4.xml"/><Relationship Id="rId87" Type="http://schemas.openxmlformats.org/officeDocument/2006/relationships/slide" Target="slides/slide25.xml"/><Relationship Id="rId110" Type="http://schemas.openxmlformats.org/officeDocument/2006/relationships/slide" Target="slides/slide48.xml"/><Relationship Id="rId115" Type="http://schemas.openxmlformats.org/officeDocument/2006/relationships/slide" Target="slides/slide53.xml"/><Relationship Id="rId131" Type="http://schemas.openxmlformats.org/officeDocument/2006/relationships/slide" Target="slides/slide69.xml"/><Relationship Id="rId136" Type="http://schemas.openxmlformats.org/officeDocument/2006/relationships/slide" Target="slides/slide74.xml"/><Relationship Id="rId157" Type="http://schemas.openxmlformats.org/officeDocument/2006/relationships/theme" Target="theme/theme1.xml"/><Relationship Id="rId61" Type="http://schemas.openxmlformats.org/officeDocument/2006/relationships/slideMaster" Target="slideMasters/slideMaster6.xml"/><Relationship Id="rId82" Type="http://schemas.openxmlformats.org/officeDocument/2006/relationships/slide" Target="slides/slide20.xml"/><Relationship Id="rId152" Type="http://schemas.openxmlformats.org/officeDocument/2006/relationships/slide" Target="slides/slide90.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Master" Target="slideMasters/slideMaster1.xml"/><Relationship Id="rId77" Type="http://schemas.openxmlformats.org/officeDocument/2006/relationships/slide" Target="slides/slide15.xml"/><Relationship Id="rId100" Type="http://schemas.openxmlformats.org/officeDocument/2006/relationships/slide" Target="slides/slide38.xml"/><Relationship Id="rId105" Type="http://schemas.openxmlformats.org/officeDocument/2006/relationships/slide" Target="slides/slide43.xml"/><Relationship Id="rId126" Type="http://schemas.openxmlformats.org/officeDocument/2006/relationships/slide" Target="slides/slide64.xml"/><Relationship Id="rId147" Type="http://schemas.openxmlformats.org/officeDocument/2006/relationships/slide" Target="slides/slide85.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0.xml"/><Relationship Id="rId93" Type="http://schemas.openxmlformats.org/officeDocument/2006/relationships/slide" Target="slides/slide31.xml"/><Relationship Id="rId98" Type="http://schemas.openxmlformats.org/officeDocument/2006/relationships/slide" Target="slides/slide36.xml"/><Relationship Id="rId121" Type="http://schemas.openxmlformats.org/officeDocument/2006/relationships/slide" Target="slides/slide59.xml"/><Relationship Id="rId142" Type="http://schemas.openxmlformats.org/officeDocument/2006/relationships/slide" Target="slides/slide80.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5.xml"/><Relationship Id="rId116" Type="http://schemas.openxmlformats.org/officeDocument/2006/relationships/slide" Target="slides/slide54.xml"/><Relationship Id="rId137" Type="http://schemas.openxmlformats.org/officeDocument/2006/relationships/slide" Target="slides/slide75.xml"/><Relationship Id="rId158"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Master" Target="slideMasters/slideMaster7.xml"/><Relationship Id="rId83" Type="http://schemas.openxmlformats.org/officeDocument/2006/relationships/slide" Target="slides/slide21.xml"/><Relationship Id="rId88" Type="http://schemas.openxmlformats.org/officeDocument/2006/relationships/slide" Target="slides/slide26.xml"/><Relationship Id="rId111" Type="http://schemas.openxmlformats.org/officeDocument/2006/relationships/slide" Target="slides/slide49.xml"/><Relationship Id="rId132" Type="http://schemas.openxmlformats.org/officeDocument/2006/relationships/slide" Target="slides/slide70.xml"/><Relationship Id="rId153" Type="http://schemas.openxmlformats.org/officeDocument/2006/relationships/slide" Target="slides/slide9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Master" Target="slideMasters/slideMaster2.xml"/><Relationship Id="rId106" Type="http://schemas.openxmlformats.org/officeDocument/2006/relationships/slide" Target="slides/slide44.xml"/><Relationship Id="rId127" Type="http://schemas.openxmlformats.org/officeDocument/2006/relationships/slide" Target="slides/slide65.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 Target="slides/slide11.xml"/><Relationship Id="rId78" Type="http://schemas.openxmlformats.org/officeDocument/2006/relationships/slide" Target="slides/slide16.xml"/><Relationship Id="rId94" Type="http://schemas.openxmlformats.org/officeDocument/2006/relationships/slide" Target="slides/slide32.xml"/><Relationship Id="rId99" Type="http://schemas.openxmlformats.org/officeDocument/2006/relationships/slide" Target="slides/slide37.xml"/><Relationship Id="rId101" Type="http://schemas.openxmlformats.org/officeDocument/2006/relationships/slide" Target="slides/slide39.xml"/><Relationship Id="rId122" Type="http://schemas.openxmlformats.org/officeDocument/2006/relationships/slide" Target="slides/slide60.xml"/><Relationship Id="rId143" Type="http://schemas.openxmlformats.org/officeDocument/2006/relationships/slide" Target="slides/slide81.xml"/><Relationship Id="rId148" Type="http://schemas.openxmlformats.org/officeDocument/2006/relationships/slide" Target="slides/slide86.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slide" Target="slides/slide6.xml"/><Relationship Id="rId89" Type="http://schemas.openxmlformats.org/officeDocument/2006/relationships/slide" Target="slides/slide27.xml"/><Relationship Id="rId112" Type="http://schemas.openxmlformats.org/officeDocument/2006/relationships/slide" Target="slides/slide50.xml"/><Relationship Id="rId133" Type="http://schemas.openxmlformats.org/officeDocument/2006/relationships/slide" Target="slides/slide71.xml"/><Relationship Id="rId154" Type="http://schemas.openxmlformats.org/officeDocument/2006/relationships/notesMaster" Target="notesMasters/notesMaster1.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slideMaster" Target="slideMasters/slideMaster3.xml"/><Relationship Id="rId79" Type="http://schemas.openxmlformats.org/officeDocument/2006/relationships/slide" Target="slides/slide17.xml"/><Relationship Id="rId102" Type="http://schemas.openxmlformats.org/officeDocument/2006/relationships/slide" Target="slides/slide40.xml"/><Relationship Id="rId123" Type="http://schemas.openxmlformats.org/officeDocument/2006/relationships/slide" Target="slides/slide61.xml"/><Relationship Id="rId144" Type="http://schemas.openxmlformats.org/officeDocument/2006/relationships/slide" Target="slides/slide82.xml"/><Relationship Id="rId90" Type="http://schemas.openxmlformats.org/officeDocument/2006/relationships/slide" Target="slides/slide28.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slide" Target="slides/slide7.xml"/><Relationship Id="rId113" Type="http://schemas.openxmlformats.org/officeDocument/2006/relationships/slide" Target="slides/slide51.xml"/><Relationship Id="rId134" Type="http://schemas.openxmlformats.org/officeDocument/2006/relationships/slide" Target="slides/slide72.xml"/></Relationships>
</file>

<file path=ppt/diagrams/_rels/data1.xml.rels><?xml version="1.0" encoding="UTF-8" standalone="yes"?>
<Relationships xmlns="http://schemas.openxmlformats.org/package/2006/relationships"><Relationship Id="rId1" Type="http://schemas.openxmlformats.org/officeDocument/2006/relationships/image" Target="../media/image48.png"/></Relationships>
</file>

<file path=ppt/diagrams/_rels/data10.xml.rels><?xml version="1.0" encoding="UTF-8" standalone="yes"?>
<Relationships xmlns="http://schemas.openxmlformats.org/package/2006/relationships"><Relationship Id="rId1" Type="http://schemas.openxmlformats.org/officeDocument/2006/relationships/image" Target="../media/image52.png"/></Relationships>
</file>

<file path=ppt/diagrams/_rels/data11.xml.rels><?xml version="1.0" encoding="UTF-8" standalone="yes"?>
<Relationships xmlns="http://schemas.openxmlformats.org/package/2006/relationships"><Relationship Id="rId1" Type="http://schemas.openxmlformats.org/officeDocument/2006/relationships/image" Target="../media/image48.png"/></Relationships>
</file>

<file path=ppt/diagrams/_rels/data12.xml.rels><?xml version="1.0" encoding="UTF-8" standalone="yes"?>
<Relationships xmlns="http://schemas.openxmlformats.org/package/2006/relationships"><Relationship Id="rId1" Type="http://schemas.openxmlformats.org/officeDocument/2006/relationships/image" Target="../media/image49.png"/></Relationships>
</file>

<file path=ppt/diagrams/_rels/data13.xml.rels><?xml version="1.0" encoding="UTF-8" standalone="yes"?>
<Relationships xmlns="http://schemas.openxmlformats.org/package/2006/relationships"><Relationship Id="rId1" Type="http://schemas.openxmlformats.org/officeDocument/2006/relationships/image" Target="../media/image50.png"/></Relationships>
</file>

<file path=ppt/diagrams/_rels/data14.xml.rels><?xml version="1.0" encoding="UTF-8" standalone="yes"?>
<Relationships xmlns="http://schemas.openxmlformats.org/package/2006/relationships"><Relationship Id="rId1" Type="http://schemas.openxmlformats.org/officeDocument/2006/relationships/image" Target="../media/image51.png"/></Relationships>
</file>

<file path=ppt/diagrams/_rels/data15.xml.rels><?xml version="1.0" encoding="UTF-8" standalone="yes"?>
<Relationships xmlns="http://schemas.openxmlformats.org/package/2006/relationships"><Relationship Id="rId1" Type="http://schemas.openxmlformats.org/officeDocument/2006/relationships/image" Target="../media/image52.png"/></Relationships>
</file>

<file path=ppt/diagrams/_rels/data16.xml.rels><?xml version="1.0" encoding="UTF-8" standalone="yes"?>
<Relationships xmlns="http://schemas.openxmlformats.org/package/2006/relationships"><Relationship Id="rId1" Type="http://schemas.openxmlformats.org/officeDocument/2006/relationships/image" Target="../media/image48.png"/></Relationships>
</file>

<file path=ppt/diagrams/_rels/data17.xml.rels><?xml version="1.0" encoding="UTF-8" standalone="yes"?>
<Relationships xmlns="http://schemas.openxmlformats.org/package/2006/relationships"><Relationship Id="rId1" Type="http://schemas.openxmlformats.org/officeDocument/2006/relationships/image" Target="../media/image49.png"/></Relationships>
</file>

<file path=ppt/diagrams/_rels/data18.xml.rels><?xml version="1.0" encoding="UTF-8" standalone="yes"?>
<Relationships xmlns="http://schemas.openxmlformats.org/package/2006/relationships"><Relationship Id="rId1" Type="http://schemas.openxmlformats.org/officeDocument/2006/relationships/image" Target="../media/image50.png"/></Relationships>
</file>

<file path=ppt/diagrams/_rels/data19.xml.rels><?xml version="1.0" encoding="UTF-8" standalone="yes"?>
<Relationships xmlns="http://schemas.openxmlformats.org/package/2006/relationships"><Relationship Id="rId1" Type="http://schemas.openxmlformats.org/officeDocument/2006/relationships/image" Target="../media/image51.png"/></Relationships>
</file>

<file path=ppt/diagrams/_rels/data2.xml.rels><?xml version="1.0" encoding="UTF-8" standalone="yes"?>
<Relationships xmlns="http://schemas.openxmlformats.org/package/2006/relationships"><Relationship Id="rId1" Type="http://schemas.openxmlformats.org/officeDocument/2006/relationships/image" Target="../media/image49.png"/></Relationships>
</file>

<file path=ppt/diagrams/_rels/data20.xml.rels><?xml version="1.0" encoding="UTF-8" standalone="yes"?>
<Relationships xmlns="http://schemas.openxmlformats.org/package/2006/relationships"><Relationship Id="rId1" Type="http://schemas.openxmlformats.org/officeDocument/2006/relationships/image" Target="../media/image52.png"/></Relationships>
</file>

<file path=ppt/diagrams/_rels/data21.xml.rels><?xml version="1.0" encoding="UTF-8" standalone="yes"?>
<Relationships xmlns="http://schemas.openxmlformats.org/package/2006/relationships"><Relationship Id="rId1" Type="http://schemas.openxmlformats.org/officeDocument/2006/relationships/image" Target="../media/image48.png"/></Relationships>
</file>

<file path=ppt/diagrams/_rels/data22.xml.rels><?xml version="1.0" encoding="UTF-8" standalone="yes"?>
<Relationships xmlns="http://schemas.openxmlformats.org/package/2006/relationships"><Relationship Id="rId1" Type="http://schemas.openxmlformats.org/officeDocument/2006/relationships/image" Target="../media/image49.png"/></Relationships>
</file>

<file path=ppt/diagrams/_rels/data23.xml.rels><?xml version="1.0" encoding="UTF-8" standalone="yes"?>
<Relationships xmlns="http://schemas.openxmlformats.org/package/2006/relationships"><Relationship Id="rId1" Type="http://schemas.openxmlformats.org/officeDocument/2006/relationships/image" Target="../media/image50.png"/></Relationships>
</file>

<file path=ppt/diagrams/_rels/data24.xml.rels><?xml version="1.0" encoding="UTF-8" standalone="yes"?>
<Relationships xmlns="http://schemas.openxmlformats.org/package/2006/relationships"><Relationship Id="rId1" Type="http://schemas.openxmlformats.org/officeDocument/2006/relationships/image" Target="../media/image51.png"/></Relationships>
</file>

<file path=ppt/diagrams/_rels/data25.xml.rels><?xml version="1.0" encoding="UTF-8" standalone="yes"?>
<Relationships xmlns="http://schemas.openxmlformats.org/package/2006/relationships"><Relationship Id="rId1" Type="http://schemas.openxmlformats.org/officeDocument/2006/relationships/image" Target="../media/image52.png"/></Relationships>
</file>

<file path=ppt/diagrams/_rels/data26.xml.rels><?xml version="1.0" encoding="UTF-8" standalone="yes"?>
<Relationships xmlns="http://schemas.openxmlformats.org/package/2006/relationships"><Relationship Id="rId1" Type="http://schemas.openxmlformats.org/officeDocument/2006/relationships/image" Target="../media/image48.png"/></Relationships>
</file>

<file path=ppt/diagrams/_rels/data27.xml.rels><?xml version="1.0" encoding="UTF-8" standalone="yes"?>
<Relationships xmlns="http://schemas.openxmlformats.org/package/2006/relationships"><Relationship Id="rId1" Type="http://schemas.openxmlformats.org/officeDocument/2006/relationships/image" Target="../media/image49.png"/></Relationships>
</file>

<file path=ppt/diagrams/_rels/data28.xml.rels><?xml version="1.0" encoding="UTF-8" standalone="yes"?>
<Relationships xmlns="http://schemas.openxmlformats.org/package/2006/relationships"><Relationship Id="rId1" Type="http://schemas.openxmlformats.org/officeDocument/2006/relationships/image" Target="../media/image50.png"/></Relationships>
</file>

<file path=ppt/diagrams/_rels/data29.xml.rels><?xml version="1.0" encoding="UTF-8" standalone="yes"?>
<Relationships xmlns="http://schemas.openxmlformats.org/package/2006/relationships"><Relationship Id="rId1" Type="http://schemas.openxmlformats.org/officeDocument/2006/relationships/image" Target="../media/image51.png"/></Relationships>
</file>

<file path=ppt/diagrams/_rels/data3.xml.rels><?xml version="1.0" encoding="UTF-8" standalone="yes"?>
<Relationships xmlns="http://schemas.openxmlformats.org/package/2006/relationships"><Relationship Id="rId1" Type="http://schemas.openxmlformats.org/officeDocument/2006/relationships/image" Target="../media/image50.png"/></Relationships>
</file>

<file path=ppt/diagrams/_rels/data30.xml.rels><?xml version="1.0" encoding="UTF-8" standalone="yes"?>
<Relationships xmlns="http://schemas.openxmlformats.org/package/2006/relationships"><Relationship Id="rId1" Type="http://schemas.openxmlformats.org/officeDocument/2006/relationships/image" Target="../media/image52.png"/></Relationships>
</file>

<file path=ppt/diagrams/_rels/data31.xml.rels><?xml version="1.0" encoding="UTF-8" standalone="yes"?>
<Relationships xmlns="http://schemas.openxmlformats.org/package/2006/relationships"><Relationship Id="rId1" Type="http://schemas.openxmlformats.org/officeDocument/2006/relationships/image" Target="../media/image48.png"/></Relationships>
</file>

<file path=ppt/diagrams/_rels/data32.xml.rels><?xml version="1.0" encoding="UTF-8" standalone="yes"?>
<Relationships xmlns="http://schemas.openxmlformats.org/package/2006/relationships"><Relationship Id="rId1" Type="http://schemas.openxmlformats.org/officeDocument/2006/relationships/image" Target="../media/image49.png"/></Relationships>
</file>

<file path=ppt/diagrams/_rels/data33.xml.rels><?xml version="1.0" encoding="UTF-8" standalone="yes"?>
<Relationships xmlns="http://schemas.openxmlformats.org/package/2006/relationships"><Relationship Id="rId1" Type="http://schemas.openxmlformats.org/officeDocument/2006/relationships/image" Target="../media/image50.png"/></Relationships>
</file>

<file path=ppt/diagrams/_rels/data34.xml.rels><?xml version="1.0" encoding="UTF-8" standalone="yes"?>
<Relationships xmlns="http://schemas.openxmlformats.org/package/2006/relationships"><Relationship Id="rId1" Type="http://schemas.openxmlformats.org/officeDocument/2006/relationships/image" Target="../media/image51.png"/></Relationships>
</file>

<file path=ppt/diagrams/_rels/data35.xml.rels><?xml version="1.0" encoding="UTF-8" standalone="yes"?>
<Relationships xmlns="http://schemas.openxmlformats.org/package/2006/relationships"><Relationship Id="rId1" Type="http://schemas.openxmlformats.org/officeDocument/2006/relationships/image" Target="../media/image52.png"/></Relationships>
</file>

<file path=ppt/diagrams/_rels/data4.xml.rels><?xml version="1.0" encoding="UTF-8" standalone="yes"?>
<Relationships xmlns="http://schemas.openxmlformats.org/package/2006/relationships"><Relationship Id="rId1" Type="http://schemas.openxmlformats.org/officeDocument/2006/relationships/image" Target="../media/image51.png"/></Relationships>
</file>

<file path=ppt/diagrams/_rels/data5.xml.rels><?xml version="1.0" encoding="UTF-8" standalone="yes"?>
<Relationships xmlns="http://schemas.openxmlformats.org/package/2006/relationships"><Relationship Id="rId1" Type="http://schemas.openxmlformats.org/officeDocument/2006/relationships/image" Target="../media/image52.png"/></Relationships>
</file>

<file path=ppt/diagrams/_rels/data6.xml.rels><?xml version="1.0" encoding="UTF-8" standalone="yes"?>
<Relationships xmlns="http://schemas.openxmlformats.org/package/2006/relationships"><Relationship Id="rId1" Type="http://schemas.openxmlformats.org/officeDocument/2006/relationships/image" Target="../media/image48.png"/></Relationships>
</file>

<file path=ppt/diagrams/_rels/data7.xml.rels><?xml version="1.0" encoding="UTF-8" standalone="yes"?>
<Relationships xmlns="http://schemas.openxmlformats.org/package/2006/relationships"><Relationship Id="rId1" Type="http://schemas.openxmlformats.org/officeDocument/2006/relationships/image" Target="../media/image49.png"/></Relationships>
</file>

<file path=ppt/diagrams/_rels/data8.xml.rels><?xml version="1.0" encoding="UTF-8" standalone="yes"?>
<Relationships xmlns="http://schemas.openxmlformats.org/package/2006/relationships"><Relationship Id="rId1" Type="http://schemas.openxmlformats.org/officeDocument/2006/relationships/image" Target="../media/image50.png"/></Relationships>
</file>

<file path=ppt/diagrams/_rels/data9.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5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50.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52.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50.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52.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50.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52.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50.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0.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52.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50.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5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5.xml.rels><?xml version="1.0" encoding="UTF-8" standalone="yes"?>
<Relationships xmlns="http://schemas.openxmlformats.org/package/2006/relationships"><Relationship Id="rId1" Type="http://schemas.openxmlformats.org/officeDocument/2006/relationships/image" Target="../media/image5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50.png"/></Relationships>
</file>

<file path=ppt/diagrams/_rels/drawing9.xml.rels><?xml version="1.0" encoding="UTF-8" standalone="yes"?>
<Relationships xmlns="http://schemas.openxmlformats.org/package/2006/relationships"><Relationship Id="rId1"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9FADB-9496-40D6-9DC8-88D897A7967E}"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65AB4-6CFA-4BD7-A048-ABE9807B7C80}" type="slidenum">
              <a:rPr lang="en-US" smtClean="0"/>
              <a:t>‹#›</a:t>
            </a:fld>
            <a:endParaRPr lang="en-US"/>
          </a:p>
        </p:txBody>
      </p:sp>
    </p:spTree>
    <p:extLst>
      <p:ext uri="{BB962C8B-B14F-4D97-AF65-F5344CB8AC3E}">
        <p14:creationId xmlns:p14="http://schemas.microsoft.com/office/powerpoint/2010/main" val="2184441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0628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476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7824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6069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612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34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94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7994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59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524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63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7205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3648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6072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5545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0628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476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392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099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8122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4656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2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5966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900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7824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215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2783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5149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app</a:t>
            </a:r>
          </a:p>
          <a:p>
            <a:r>
              <a:rPr lang="en-US"/>
              <a:t>Go to API Permissions</a:t>
            </a:r>
          </a:p>
          <a:p>
            <a:r>
              <a:rPr lang="en-US"/>
              <a:t>Show permissions declared</a:t>
            </a:r>
          </a:p>
          <a:p>
            <a:r>
              <a:rPr lang="en-US"/>
              <a:t>Add a permission</a:t>
            </a:r>
          </a:p>
          <a:p>
            <a:r>
              <a:rPr lang="en-US"/>
              <a:t>Select Microsoft Graph</a:t>
            </a:r>
          </a:p>
          <a:p>
            <a:r>
              <a:rPr lang="en-US"/>
              <a:t>Select Delegated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4699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76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308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345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463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475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0628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476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78249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6069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612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342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service app</a:t>
            </a:r>
          </a:p>
          <a:p>
            <a:r>
              <a:rPr lang="en-US"/>
              <a:t>Go to API Permissions</a:t>
            </a:r>
          </a:p>
          <a:p>
            <a:r>
              <a:rPr lang="en-US"/>
              <a:t>Show permissions declared</a:t>
            </a:r>
          </a:p>
          <a:p>
            <a:r>
              <a:rPr lang="en-US"/>
              <a:t>Add a permission</a:t>
            </a:r>
          </a:p>
          <a:p>
            <a:r>
              <a:rPr lang="en-US"/>
              <a:t>Select Microsoft Graph</a:t>
            </a:r>
          </a:p>
          <a:p>
            <a:r>
              <a:rPr lang="en-US"/>
              <a:t>Select Application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46996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70161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442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240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7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990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173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37701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5878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9737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709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453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3365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2828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199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006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7515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9835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4/17/2023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00423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B68239-8EE2-4476-92DB-CE19E8D496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3495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8257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4/17/2023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98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 Id="rId5" Type="http://schemas.openxmlformats.org/officeDocument/2006/relationships/image" Target="../media/image2.emf"/><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6.xml"/><Relationship Id="rId1" Type="http://schemas.openxmlformats.org/officeDocument/2006/relationships/themeOverride" Target="../theme/themeOverride18.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9.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0.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1.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2.xml"/></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3.xml"/></Relationships>
</file>

<file path=ppt/slideLayouts/_rels/slideLayout12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4.xml"/></Relationships>
</file>

<file path=ppt/slideLayouts/_rels/slideLayout12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hemeOverride" Target="../theme/themeOverride2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6.xml"/><Relationship Id="rId1" Type="http://schemas.openxmlformats.org/officeDocument/2006/relationships/themeOverride" Target="../theme/themeOverride27.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8.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9.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0.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1.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6.xml"/><Relationship Id="rId1" Type="http://schemas.openxmlformats.org/officeDocument/2006/relationships/themeOverride" Target="../theme/themeOverride3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7.xml"/><Relationship Id="rId1" Type="http://schemas.openxmlformats.org/officeDocument/2006/relationships/themeOverride" Target="../theme/themeOverride34.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5.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6.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7.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8.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9.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0.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hemeOverride" Target="../theme/themeOverride4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7.xml"/><Relationship Id="rId1" Type="http://schemas.openxmlformats.org/officeDocument/2006/relationships/themeOverride" Target="../theme/themeOverride4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4.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5.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6.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7.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7.xml"/><Relationship Id="rId1" Type="http://schemas.openxmlformats.org/officeDocument/2006/relationships/themeOverride" Target="../theme/themeOverride4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customXml" Target="../../customXml/item2.xml"/><Relationship Id="rId1" Type="http://schemas.openxmlformats.org/officeDocument/2006/relationships/customXml" Target="../../customXml/item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emf"/><Relationship Id="rId1" Type="http://schemas.openxmlformats.org/officeDocument/2006/relationships/slideMaster" Target="../slideMasters/slideMaster4.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2.emf"/><Relationship Id="rId4" Type="http://schemas.openxmlformats.org/officeDocument/2006/relationships/image" Target="../media/image2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
        <p:nvSpPr>
          <p:cNvPr id="46" name="Rectangle 45">
            <a:extLst>
              <a:ext uri="{FF2B5EF4-FFF2-40B4-BE49-F238E27FC236}">
                <a16:creationId xmlns:a16="http://schemas.microsoft.com/office/drawing/2014/main" id="{AE125243-504B-41DD-AC50-9C060F56F611}"/>
              </a:ext>
            </a:extLst>
          </p:cNvPr>
          <p:cNvSpPr/>
          <p:nvPr userDrawn="1"/>
        </p:nvSpPr>
        <p:spPr bwMode="white">
          <a:xfrm>
            <a:off x="627536" y="4375664"/>
            <a:ext cx="3057052" cy="902811"/>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Oct 9</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 11</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London, UK</a:t>
            </a:r>
          </a:p>
        </p:txBody>
      </p:sp>
    </p:spTree>
    <p:extLst>
      <p:ext uri="{BB962C8B-B14F-4D97-AF65-F5344CB8AC3E}">
        <p14:creationId xmlns:p14="http://schemas.microsoft.com/office/powerpoint/2010/main" val="40636464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9926833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889253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E15183-D36D-4477-93D3-E0263529D6FF}"/>
              </a:ext>
            </a:extLst>
          </p:cNvPr>
          <p:cNvSpPr/>
          <p:nvPr userDrawn="1"/>
        </p:nvSpPr>
        <p:spPr bwMode="auto">
          <a:xfrm>
            <a:off x="1" y="0"/>
            <a:ext cx="700531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0" name="MS logo white - EMF" descr="Microsoft logo white text version">
            <a:extLst>
              <a:ext uri="{FF2B5EF4-FFF2-40B4-BE49-F238E27FC236}">
                <a16:creationId xmlns:a16="http://schemas.microsoft.com/office/drawing/2014/main" id="{337B323B-59D5-4CC9-BDF4-D4DA648196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1521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4/17/2023</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655079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14320979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F4FAD6-52A6-449C-BE94-08646E3DF709}"/>
              </a:ext>
            </a:extLst>
          </p:cNvPr>
          <p:cNvGrpSpPr/>
          <p:nvPr userDrawn="1"/>
        </p:nvGrpSpPr>
        <p:grpSpPr bwMode="gray">
          <a:xfrm>
            <a:off x="0" y="0"/>
            <a:ext cx="12192000" cy="6858000"/>
            <a:chOff x="0" y="0"/>
            <a:chExt cx="12192000" cy="6858000"/>
          </a:xfrm>
        </p:grpSpPr>
        <p:pic>
          <p:nvPicPr>
            <p:cNvPr id="3" name="Picture 2" descr="A picture containing sky, indoor&#10;&#10;Description automatically generated">
              <a:extLst>
                <a:ext uri="{FF2B5EF4-FFF2-40B4-BE49-F238E27FC236}">
                  <a16:creationId xmlns:a16="http://schemas.microsoft.com/office/drawing/2014/main" id="{710A8A34-B6EA-4571-BED2-69251B4665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4" name="Picture 3" descr="A picture containing sky, indoor&#10;&#10;Description automatically generated">
              <a:extLst>
                <a:ext uri="{FF2B5EF4-FFF2-40B4-BE49-F238E27FC236}">
                  <a16:creationId xmlns:a16="http://schemas.microsoft.com/office/drawing/2014/main" id="{B06CC8A9-3008-4E5E-B57A-B5249A45A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5" name="Picture 4" descr="A picture containing sky, indoor&#10;&#10;Description automatically generated">
              <a:extLst>
                <a:ext uri="{FF2B5EF4-FFF2-40B4-BE49-F238E27FC236}">
                  <a16:creationId xmlns:a16="http://schemas.microsoft.com/office/drawing/2014/main" id="{71BC0FE3-51D2-4D8C-ABF8-1D12489875F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63458424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24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4863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320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975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8531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081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746076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68980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2308">
                      <a:schemeClr val="bg1"/>
                    </a:gs>
                    <a:gs pos="75641">
                      <a:schemeClr val="bg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467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012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475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446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8155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126620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8570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E15183-D36D-4477-93D3-E0263529D6FF}"/>
              </a:ext>
            </a:extLst>
          </p:cNvPr>
          <p:cNvSpPr/>
          <p:nvPr userDrawn="1"/>
        </p:nvSpPr>
        <p:spPr bwMode="auto">
          <a:xfrm>
            <a:off x="1" y="0"/>
            <a:ext cx="700531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0" name="MS logo white - EMF" descr="Microsoft logo white text version">
            <a:extLst>
              <a:ext uri="{FF2B5EF4-FFF2-40B4-BE49-F238E27FC236}">
                <a16:creationId xmlns:a16="http://schemas.microsoft.com/office/drawing/2014/main" id="{337B323B-59D5-4CC9-BDF4-D4DA648196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5661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1506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4/17/2023</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17134763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2642387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153186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758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74109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332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4892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9548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75607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8695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7954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64746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51701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668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8084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07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109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5450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994419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592391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27702318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793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8128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220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18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081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867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267200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40453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53326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0918704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09273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138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4265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593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648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0893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2555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96226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4/17/2023</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15511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21904726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362720601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4/17/2023</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1153427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0235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708991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8" name="Gruppieren 7">
            <a:extLst>
              <a:ext uri="{FF2B5EF4-FFF2-40B4-BE49-F238E27FC236}">
                <a16:creationId xmlns:a16="http://schemas.microsoft.com/office/drawing/2014/main" id="{7C47395E-544C-4246-93BF-3F77C05B595F}"/>
              </a:ext>
            </a:extLst>
          </p:cNvPr>
          <p:cNvGrpSpPr/>
          <p:nvPr userDrawn="1"/>
        </p:nvGrpSpPr>
        <p:grpSpPr>
          <a:xfrm>
            <a:off x="10903384" y="6400800"/>
            <a:ext cx="1007564" cy="338555"/>
            <a:chOff x="582042" y="6267325"/>
            <a:chExt cx="1007564" cy="338555"/>
          </a:xfrm>
        </p:grpSpPr>
        <p:sp>
          <p:nvSpPr>
            <p:cNvPr id="9" name="Textfeld 8">
              <a:extLst>
                <a:ext uri="{FF2B5EF4-FFF2-40B4-BE49-F238E27FC236}">
                  <a16:creationId xmlns:a16="http://schemas.microsoft.com/office/drawing/2014/main" id="{70F1836C-2341-47CF-B3C1-B7A25F01AD73}"/>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0" name="Picture 4">
              <a:extLst>
                <a:ext uri="{FF2B5EF4-FFF2-40B4-BE49-F238E27FC236}">
                  <a16:creationId xmlns:a16="http://schemas.microsoft.com/office/drawing/2014/main" id="{24B7D700-C3C7-4D17-A333-5BD63094458E}"/>
                </a:ext>
              </a:extLst>
            </p:cNvPr>
            <p:cNvPicPr>
              <a:picLocks noChangeAspect="1"/>
            </p:cNvPicPr>
            <p:nvPr userDrawn="1">
              <p:custDataLst>
                <p:custData r:id="rId1"/>
                <p:custData r:id="rId2"/>
              </p:custDataLst>
            </p:nvPr>
          </p:nvPicPr>
          <p:blipFill>
            <a:blip r:embed="rId4">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19037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01020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709555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6080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69270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3441892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627899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6" name="TextBox 5">
            <a:extLst>
              <a:ext uri="{FF2B5EF4-FFF2-40B4-BE49-F238E27FC236}">
                <a16:creationId xmlns:a16="http://schemas.microsoft.com/office/drawing/2014/main" id="{1DD008C7-B4DF-4925-AB79-3B9CF3624719}"/>
              </a:ext>
            </a:extLst>
          </p:cNvPr>
          <p:cNvSpPr txBox="1"/>
          <p:nvPr userDrawn="1"/>
        </p:nvSpPr>
        <p:spPr>
          <a:xfrm>
            <a:off x="584200" y="3917858"/>
            <a:ext cx="9562910" cy="677108"/>
          </a:xfrm>
          <a:prstGeom prst="rect">
            <a:avLst/>
          </a:prstGeom>
          <a:noFill/>
        </p:spPr>
        <p:txBody>
          <a:bodyPr wrap="square" lIns="0" tIns="0" rIns="0" bIns="0" rtlCol="0">
            <a:spAutoFit/>
          </a:bodyPr>
          <a:lstStyle/>
          <a:p>
            <a:pPr algn="l"/>
            <a:r>
              <a:rPr lang="en-US" sz="4400">
                <a:gradFill>
                  <a:gsLst>
                    <a:gs pos="2917">
                      <a:schemeClr val="tx1"/>
                    </a:gs>
                    <a:gs pos="30000">
                      <a:schemeClr val="tx1"/>
                    </a:gs>
                  </a:gsLst>
                  <a:lin ang="5400000" scaled="0"/>
                </a:gradFill>
                <a:latin typeface="+mj-lt"/>
              </a:rPr>
              <a:t>Identity-driven Security Airlift </a:t>
            </a:r>
          </a:p>
        </p:txBody>
      </p:sp>
      <p:sp>
        <p:nvSpPr>
          <p:cNvPr id="10" name="TextBox 9">
            <a:extLst>
              <a:ext uri="{FF2B5EF4-FFF2-40B4-BE49-F238E27FC236}">
                <a16:creationId xmlns:a16="http://schemas.microsoft.com/office/drawing/2014/main" id="{0EB34772-4281-433C-90F1-76DC65C1330C}"/>
              </a:ext>
            </a:extLst>
          </p:cNvPr>
          <p:cNvSpPr txBox="1"/>
          <p:nvPr userDrawn="1"/>
        </p:nvSpPr>
        <p:spPr>
          <a:xfrm>
            <a:off x="592746" y="4672872"/>
            <a:ext cx="6607230" cy="153888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mn-lt"/>
              </a:rPr>
              <a:t>September 17-19, 2019 | Bellevue, WA  |  Hyatt Regency</a:t>
            </a:r>
          </a:p>
          <a:p>
            <a:pPr algn="l"/>
            <a:endParaRPr lang="en-US" sz="2000">
              <a:gradFill>
                <a:gsLst>
                  <a:gs pos="2917">
                    <a:schemeClr val="tx1"/>
                  </a:gs>
                  <a:gs pos="30000">
                    <a:schemeClr val="tx1"/>
                  </a:gs>
                </a:gsLst>
                <a:lin ang="5400000" scaled="0"/>
              </a:gradFill>
              <a:latin typeface="+mn-lt"/>
            </a:endParaRPr>
          </a:p>
          <a:p>
            <a:pPr algn="l"/>
            <a:endParaRPr lang="en-US" sz="2000">
              <a:gradFill>
                <a:gsLst>
                  <a:gs pos="2917">
                    <a:schemeClr val="tx1"/>
                  </a:gs>
                  <a:gs pos="30000">
                    <a:schemeClr val="tx1"/>
                  </a:gs>
                </a:gsLst>
                <a:lin ang="5400000" scaled="0"/>
              </a:gradFill>
              <a:latin typeface="+mn-lt"/>
            </a:endParaRPr>
          </a:p>
          <a:p>
            <a:pPr algn="l"/>
            <a:r>
              <a:rPr lang="en-US" sz="2000">
                <a:gradFill>
                  <a:gsLst>
                    <a:gs pos="2917">
                      <a:schemeClr val="tx1"/>
                    </a:gs>
                    <a:gs pos="30000">
                      <a:schemeClr val="tx1"/>
                    </a:gs>
                  </a:gsLst>
                  <a:lin ang="5400000" scaled="0"/>
                </a:gradFill>
                <a:latin typeface="+mn-lt"/>
              </a:rPr>
              <a:t>T-1 Staff Know Before You Go</a:t>
            </a:r>
          </a:p>
          <a:p>
            <a:pPr algn="l"/>
            <a:r>
              <a:rPr lang="en-US" sz="2000">
                <a:gradFill>
                  <a:gsLst>
                    <a:gs pos="2917">
                      <a:schemeClr val="tx1"/>
                    </a:gs>
                    <a:gs pos="30000">
                      <a:schemeClr val="tx1"/>
                    </a:gs>
                  </a:gsLst>
                  <a:lin ang="5400000" scaled="0"/>
                </a:gradFill>
                <a:latin typeface="+mn-lt"/>
              </a:rPr>
              <a:t>September 10, 2019</a:t>
            </a:r>
          </a:p>
        </p:txBody>
      </p:sp>
      <p:grpSp>
        <p:nvGrpSpPr>
          <p:cNvPr id="4" name="Group 3">
            <a:extLst>
              <a:ext uri="{FF2B5EF4-FFF2-40B4-BE49-F238E27FC236}">
                <a16:creationId xmlns:a16="http://schemas.microsoft.com/office/drawing/2014/main" id="{BBBDB267-7DB5-4597-9BFA-E48A1D43BE07}"/>
              </a:ext>
            </a:extLst>
          </p:cNvPr>
          <p:cNvGrpSpPr/>
          <p:nvPr userDrawn="1"/>
        </p:nvGrpSpPr>
        <p:grpSpPr>
          <a:xfrm>
            <a:off x="7191430" y="1037979"/>
            <a:ext cx="4229615" cy="1762226"/>
            <a:chOff x="3406509" y="773711"/>
            <a:chExt cx="4229615" cy="1762226"/>
          </a:xfrm>
        </p:grpSpPr>
        <p:sp>
          <p:nvSpPr>
            <p:cNvPr id="9" name="Freeform 229">
              <a:extLst>
                <a:ext uri="{FF2B5EF4-FFF2-40B4-BE49-F238E27FC236}">
                  <a16:creationId xmlns:a16="http://schemas.microsoft.com/office/drawing/2014/main" id="{D771AEE3-09BA-4691-B95A-F67207CEE34B}"/>
                </a:ext>
              </a:extLst>
            </p:cNvPr>
            <p:cNvSpPr>
              <a:spLocks/>
            </p:cNvSpPr>
            <p:nvPr userDrawn="1"/>
          </p:nvSpPr>
          <p:spPr bwMode="auto">
            <a:xfrm>
              <a:off x="4555876" y="773711"/>
              <a:ext cx="3080248" cy="1762226"/>
            </a:xfrm>
            <a:custGeom>
              <a:avLst/>
              <a:gdLst>
                <a:gd name="T0" fmla="*/ 123 w 138"/>
                <a:gd name="T1" fmla="*/ 49 h 79"/>
                <a:gd name="T2" fmla="*/ 115 w 138"/>
                <a:gd name="T3" fmla="*/ 51 h 79"/>
                <a:gd name="T4" fmla="*/ 117 w 138"/>
                <a:gd name="T5" fmla="*/ 39 h 79"/>
                <a:gd name="T6" fmla="*/ 77 w 138"/>
                <a:gd name="T7" fmla="*/ 0 h 79"/>
                <a:gd name="T8" fmla="*/ 39 w 138"/>
                <a:gd name="T9" fmla="*/ 33 h 79"/>
                <a:gd name="T10" fmla="*/ 25 w 138"/>
                <a:gd name="T11" fmla="*/ 28 h 79"/>
                <a:gd name="T12" fmla="*/ 0 w 138"/>
                <a:gd name="T13" fmla="*/ 54 h 79"/>
                <a:gd name="T14" fmla="*/ 25 w 138"/>
                <a:gd name="T15" fmla="*/ 79 h 79"/>
                <a:gd name="T16" fmla="*/ 123 w 138"/>
                <a:gd name="T17" fmla="*/ 79 h 79"/>
                <a:gd name="T18" fmla="*/ 138 w 138"/>
                <a:gd name="T19" fmla="*/ 64 h 79"/>
                <a:gd name="T20" fmla="*/ 123 w 138"/>
                <a:gd name="T21"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9">
                  <a:moveTo>
                    <a:pt x="123" y="49"/>
                  </a:moveTo>
                  <a:cubicBezTo>
                    <a:pt x="120" y="49"/>
                    <a:pt x="117" y="49"/>
                    <a:pt x="115" y="51"/>
                  </a:cubicBezTo>
                  <a:cubicBezTo>
                    <a:pt x="116" y="47"/>
                    <a:pt x="117" y="43"/>
                    <a:pt x="117" y="39"/>
                  </a:cubicBezTo>
                  <a:cubicBezTo>
                    <a:pt x="117" y="18"/>
                    <a:pt x="99" y="0"/>
                    <a:pt x="77" y="0"/>
                  </a:cubicBezTo>
                  <a:cubicBezTo>
                    <a:pt x="58" y="0"/>
                    <a:pt x="42" y="15"/>
                    <a:pt x="39" y="33"/>
                  </a:cubicBezTo>
                  <a:cubicBezTo>
                    <a:pt x="35" y="30"/>
                    <a:pt x="30" y="28"/>
                    <a:pt x="25" y="28"/>
                  </a:cubicBezTo>
                  <a:cubicBezTo>
                    <a:pt x="11" y="28"/>
                    <a:pt x="0" y="40"/>
                    <a:pt x="0" y="54"/>
                  </a:cubicBezTo>
                  <a:cubicBezTo>
                    <a:pt x="0" y="68"/>
                    <a:pt x="11" y="79"/>
                    <a:pt x="25" y="79"/>
                  </a:cubicBezTo>
                  <a:cubicBezTo>
                    <a:pt x="35" y="79"/>
                    <a:pt x="115" y="79"/>
                    <a:pt x="123" y="79"/>
                  </a:cubicBezTo>
                  <a:cubicBezTo>
                    <a:pt x="131" y="79"/>
                    <a:pt x="138" y="72"/>
                    <a:pt x="138" y="64"/>
                  </a:cubicBezTo>
                  <a:cubicBezTo>
                    <a:pt x="138" y="56"/>
                    <a:pt x="131" y="49"/>
                    <a:pt x="12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850308A4-A533-4425-9B0A-849EB9AE6221}"/>
                </a:ext>
              </a:extLst>
            </p:cNvPr>
            <p:cNvSpPr/>
            <p:nvPr userDrawn="1"/>
          </p:nvSpPr>
          <p:spPr bwMode="auto">
            <a:xfrm>
              <a:off x="3406509" y="773711"/>
              <a:ext cx="2864131" cy="1762225"/>
            </a:xfrm>
            <a:prstGeom prst="rect">
              <a:avLst/>
            </a:prstGeom>
            <a:gradFill flip="none" rotWithShape="1">
              <a:gsLst>
                <a:gs pos="0">
                  <a:schemeClr val="tx1">
                    <a:alpha val="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4B71F105-8400-4B4F-B0EA-51ECE36F59F0}"/>
              </a:ext>
            </a:extLst>
          </p:cNvPr>
          <p:cNvGrpSpPr/>
          <p:nvPr userDrawn="1"/>
        </p:nvGrpSpPr>
        <p:grpSpPr>
          <a:xfrm>
            <a:off x="5476666" y="1786043"/>
            <a:ext cx="4578896" cy="1224839"/>
            <a:chOff x="1691745" y="1521775"/>
            <a:chExt cx="4578896" cy="1224839"/>
          </a:xfrm>
        </p:grpSpPr>
        <p:sp>
          <p:nvSpPr>
            <p:cNvPr id="8" name="Freeform 228">
              <a:extLst>
                <a:ext uri="{FF2B5EF4-FFF2-40B4-BE49-F238E27FC236}">
                  <a16:creationId xmlns:a16="http://schemas.microsoft.com/office/drawing/2014/main" id="{3FB3CB96-6EAA-49B7-8C6E-742F507190DC}"/>
                </a:ext>
              </a:extLst>
            </p:cNvPr>
            <p:cNvSpPr>
              <a:spLocks/>
            </p:cNvSpPr>
            <p:nvPr userDrawn="1"/>
          </p:nvSpPr>
          <p:spPr bwMode="auto">
            <a:xfrm>
              <a:off x="2841111" y="1521775"/>
              <a:ext cx="3429530" cy="1224838"/>
            </a:xfrm>
            <a:custGeom>
              <a:avLst/>
              <a:gdLst>
                <a:gd name="T0" fmla="*/ 185 w 185"/>
                <a:gd name="T1" fmla="*/ 48 h 66"/>
                <a:gd name="T2" fmla="*/ 167 w 185"/>
                <a:gd name="T3" fmla="*/ 66 h 66"/>
                <a:gd name="T4" fmla="*/ 36 w 185"/>
                <a:gd name="T5" fmla="*/ 66 h 66"/>
                <a:gd name="T6" fmla="*/ 3 w 185"/>
                <a:gd name="T7" fmla="*/ 65 h 66"/>
                <a:gd name="T8" fmla="*/ 11 w 185"/>
                <a:gd name="T9" fmla="*/ 33 h 66"/>
                <a:gd name="T10" fmla="*/ 36 w 185"/>
                <a:gd name="T11" fmla="*/ 24 h 66"/>
                <a:gd name="T12" fmla="*/ 51 w 185"/>
                <a:gd name="T13" fmla="*/ 31 h 66"/>
                <a:gd name="T14" fmla="*/ 84 w 185"/>
                <a:gd name="T15" fmla="*/ 0 h 66"/>
                <a:gd name="T16" fmla="*/ 104 w 185"/>
                <a:gd name="T17" fmla="*/ 6 h 66"/>
                <a:gd name="T18" fmla="*/ 108 w 185"/>
                <a:gd name="T19" fmla="*/ 10 h 66"/>
                <a:gd name="T20" fmla="*/ 112 w 185"/>
                <a:gd name="T21" fmla="*/ 15 h 66"/>
                <a:gd name="T22" fmla="*/ 115 w 185"/>
                <a:gd name="T23" fmla="*/ 22 h 66"/>
                <a:gd name="T24" fmla="*/ 116 w 185"/>
                <a:gd name="T25" fmla="*/ 27 h 66"/>
                <a:gd name="T26" fmla="*/ 117 w 185"/>
                <a:gd name="T27" fmla="*/ 27 h 66"/>
                <a:gd name="T28" fmla="*/ 122 w 185"/>
                <a:gd name="T29" fmla="*/ 23 h 66"/>
                <a:gd name="T30" fmla="*/ 132 w 185"/>
                <a:gd name="T31" fmla="*/ 21 h 66"/>
                <a:gd name="T32" fmla="*/ 153 w 185"/>
                <a:gd name="T33" fmla="*/ 38 h 66"/>
                <a:gd name="T34" fmla="*/ 167 w 185"/>
                <a:gd name="T35" fmla="*/ 30 h 66"/>
                <a:gd name="T36" fmla="*/ 185 w 185"/>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6">
                  <a:moveTo>
                    <a:pt x="185" y="48"/>
                  </a:moveTo>
                  <a:cubicBezTo>
                    <a:pt x="185" y="58"/>
                    <a:pt x="177" y="66"/>
                    <a:pt x="167" y="66"/>
                  </a:cubicBezTo>
                  <a:cubicBezTo>
                    <a:pt x="36" y="66"/>
                    <a:pt x="36" y="66"/>
                    <a:pt x="36" y="66"/>
                  </a:cubicBezTo>
                  <a:cubicBezTo>
                    <a:pt x="36" y="66"/>
                    <a:pt x="3" y="66"/>
                    <a:pt x="3" y="65"/>
                  </a:cubicBezTo>
                  <a:cubicBezTo>
                    <a:pt x="0" y="42"/>
                    <a:pt x="11" y="33"/>
                    <a:pt x="11" y="33"/>
                  </a:cubicBezTo>
                  <a:cubicBezTo>
                    <a:pt x="23" y="22"/>
                    <a:pt x="31" y="24"/>
                    <a:pt x="36" y="24"/>
                  </a:cubicBezTo>
                  <a:cubicBezTo>
                    <a:pt x="42" y="24"/>
                    <a:pt x="48" y="27"/>
                    <a:pt x="51" y="31"/>
                  </a:cubicBezTo>
                  <a:cubicBezTo>
                    <a:pt x="52" y="14"/>
                    <a:pt x="66" y="0"/>
                    <a:pt x="84" y="0"/>
                  </a:cubicBezTo>
                  <a:cubicBezTo>
                    <a:pt x="92" y="0"/>
                    <a:pt x="98" y="2"/>
                    <a:pt x="104" y="6"/>
                  </a:cubicBezTo>
                  <a:cubicBezTo>
                    <a:pt x="105" y="8"/>
                    <a:pt x="107" y="9"/>
                    <a:pt x="108" y="10"/>
                  </a:cubicBezTo>
                  <a:cubicBezTo>
                    <a:pt x="109" y="12"/>
                    <a:pt x="110" y="13"/>
                    <a:pt x="112" y="15"/>
                  </a:cubicBezTo>
                  <a:cubicBezTo>
                    <a:pt x="113" y="17"/>
                    <a:pt x="114" y="19"/>
                    <a:pt x="115" y="22"/>
                  </a:cubicBezTo>
                  <a:cubicBezTo>
                    <a:pt x="115" y="24"/>
                    <a:pt x="116" y="26"/>
                    <a:pt x="116" y="27"/>
                  </a:cubicBezTo>
                  <a:cubicBezTo>
                    <a:pt x="116" y="27"/>
                    <a:pt x="116" y="27"/>
                    <a:pt x="117" y="27"/>
                  </a:cubicBezTo>
                  <a:cubicBezTo>
                    <a:pt x="118" y="25"/>
                    <a:pt x="120" y="24"/>
                    <a:pt x="122" y="23"/>
                  </a:cubicBezTo>
                  <a:cubicBezTo>
                    <a:pt x="125" y="22"/>
                    <a:pt x="128" y="21"/>
                    <a:pt x="132" y="21"/>
                  </a:cubicBezTo>
                  <a:cubicBezTo>
                    <a:pt x="142" y="21"/>
                    <a:pt x="151" y="28"/>
                    <a:pt x="153" y="38"/>
                  </a:cubicBezTo>
                  <a:cubicBezTo>
                    <a:pt x="156" y="34"/>
                    <a:pt x="162" y="30"/>
                    <a:pt x="167" y="30"/>
                  </a:cubicBezTo>
                  <a:cubicBezTo>
                    <a:pt x="177" y="30"/>
                    <a:pt x="185" y="38"/>
                    <a:pt x="185"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Oval 2">
              <a:extLst>
                <a:ext uri="{FF2B5EF4-FFF2-40B4-BE49-F238E27FC236}">
                  <a16:creationId xmlns:a16="http://schemas.microsoft.com/office/drawing/2014/main" id="{994455F4-8E38-4104-8752-4A4220F9B9BE}"/>
                </a:ext>
              </a:extLst>
            </p:cNvPr>
            <p:cNvSpPr/>
            <p:nvPr userDrawn="1"/>
          </p:nvSpPr>
          <p:spPr bwMode="auto">
            <a:xfrm>
              <a:off x="3803407" y="1521776"/>
              <a:ext cx="1224838" cy="122483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B020D6C-0875-44E8-BBAD-64078C1D7B80}"/>
                </a:ext>
              </a:extLst>
            </p:cNvPr>
            <p:cNvSpPr/>
            <p:nvPr userDrawn="1"/>
          </p:nvSpPr>
          <p:spPr bwMode="auto">
            <a:xfrm>
              <a:off x="1691745" y="1521775"/>
              <a:ext cx="2733951" cy="1224838"/>
            </a:xfrm>
            <a:prstGeom prst="rect">
              <a:avLst/>
            </a:prstGeom>
            <a:gradFill flip="none" rotWithShape="1">
              <a:gsLst>
                <a:gs pos="0">
                  <a:schemeClr val="accent2">
                    <a:alpha val="0"/>
                  </a:schemeClr>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748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257107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6750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988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2327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381114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29968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4603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07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0297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32136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66330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735752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42991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305844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57277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solidFill>
                  <a:schemeClr val="tx1"/>
                </a:solidFill>
              </a:defRPr>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3708935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7"/>
            <a:ext cx="6961188" cy="3821983"/>
          </a:xfrm>
        </p:spPr>
        <p:txBody>
          <a:bodyPr/>
          <a:lstStyle>
            <a:lvl1pPr marL="0" indent="0">
              <a:spcAft>
                <a:spcPts val="1200"/>
              </a:spcAft>
              <a:buNone/>
              <a:defRPr sz="2400">
                <a:solidFill>
                  <a:schemeClr val="tx1"/>
                </a:solidFill>
              </a:defRPr>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62280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45265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071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921910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6002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815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1326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0841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6388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63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2492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0965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05213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635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59212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pic>
        <p:nvPicPr>
          <p:cNvPr id="6" name="MS logo gray - EMF" descr="Microsoft logo, gray text version">
            <a:extLst>
              <a:ext uri="{FF2B5EF4-FFF2-40B4-BE49-F238E27FC236}">
                <a16:creationId xmlns:a16="http://schemas.microsoft.com/office/drawing/2014/main" id="{FE2D5B9D-BE7A-4217-BE6D-0125B3842518}"/>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4169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8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4572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89047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111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50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08951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005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404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534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3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009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0254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240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5291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503475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045250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126722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556934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233003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06979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54346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58101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49708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948388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83843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0374170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1693715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173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8661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62693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608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30304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8ECE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85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528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25271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5663598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37695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EF4F-FF74-4506-BC72-3832F6F9D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2CF91-1F10-4999-9B81-F468DA2C1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C0E8C-7549-4F0D-9D8C-5BD9FC276B78}"/>
              </a:ext>
            </a:extLst>
          </p:cNvPr>
          <p:cNvSpPr>
            <a:spLocks noGrp="1"/>
          </p:cNvSpPr>
          <p:nvPr>
            <p:ph type="dt" sz="half" idx="10"/>
          </p:nvPr>
        </p:nvSpPr>
        <p:spPr/>
        <p:txBody>
          <a:bodyPr/>
          <a:lstStyle/>
          <a:p>
            <a:fld id="{52978609-2BE8-4AD9-9748-6D1DF206A37C}" type="datetimeFigureOut">
              <a:rPr lang="en-US" smtClean="0"/>
              <a:t>4/17/2023</a:t>
            </a:fld>
            <a:endParaRPr lang="en-US"/>
          </a:p>
        </p:txBody>
      </p:sp>
      <p:sp>
        <p:nvSpPr>
          <p:cNvPr id="5" name="Footer Placeholder 4">
            <a:extLst>
              <a:ext uri="{FF2B5EF4-FFF2-40B4-BE49-F238E27FC236}">
                <a16:creationId xmlns:a16="http://schemas.microsoft.com/office/drawing/2014/main" id="{12FDE8BB-50C2-47D3-BF4F-97E431C17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2009-AE71-4950-ABA3-1D2A72835133}"/>
              </a:ext>
            </a:extLst>
          </p:cNvPr>
          <p:cNvSpPr>
            <a:spLocks noGrp="1"/>
          </p:cNvSpPr>
          <p:nvPr>
            <p:ph type="sldNum" sz="quarter" idx="12"/>
          </p:nvPr>
        </p:nvSpPr>
        <p:spPr/>
        <p:txBody>
          <a:bodyPr/>
          <a:lstStyle/>
          <a:p>
            <a:fld id="{B756DBE8-5466-4C58-B529-71BBAE72E712}" type="slidenum">
              <a:rPr lang="en-US" smtClean="0"/>
              <a:t>‹#›</a:t>
            </a:fld>
            <a:endParaRPr lang="en-US"/>
          </a:p>
        </p:txBody>
      </p:sp>
    </p:spTree>
    <p:extLst>
      <p:ext uri="{BB962C8B-B14F-4D97-AF65-F5344CB8AC3E}">
        <p14:creationId xmlns:p14="http://schemas.microsoft.com/office/powerpoint/2010/main" val="23707031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406580000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F4FAD6-52A6-449C-BE94-08646E3DF709}"/>
              </a:ext>
            </a:extLst>
          </p:cNvPr>
          <p:cNvGrpSpPr/>
          <p:nvPr userDrawn="1"/>
        </p:nvGrpSpPr>
        <p:grpSpPr bwMode="gray">
          <a:xfrm>
            <a:off x="0" y="0"/>
            <a:ext cx="12192000" cy="6858000"/>
            <a:chOff x="0" y="0"/>
            <a:chExt cx="12192000" cy="6858000"/>
          </a:xfrm>
        </p:grpSpPr>
        <p:pic>
          <p:nvPicPr>
            <p:cNvPr id="3" name="Picture 2" descr="A picture containing sky, indoor&#10;&#10;Description automatically generated">
              <a:extLst>
                <a:ext uri="{FF2B5EF4-FFF2-40B4-BE49-F238E27FC236}">
                  <a16:creationId xmlns:a16="http://schemas.microsoft.com/office/drawing/2014/main" id="{710A8A34-B6EA-4571-BED2-69251B4665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4" name="Picture 3" descr="A picture containing sky, indoor&#10;&#10;Description automatically generated">
              <a:extLst>
                <a:ext uri="{FF2B5EF4-FFF2-40B4-BE49-F238E27FC236}">
                  <a16:creationId xmlns:a16="http://schemas.microsoft.com/office/drawing/2014/main" id="{B06CC8A9-3008-4E5E-B57A-B5249A45A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5" name="Picture 4" descr="A picture containing sky, indoor&#10;&#10;Description automatically generated">
              <a:extLst>
                <a:ext uri="{FF2B5EF4-FFF2-40B4-BE49-F238E27FC236}">
                  <a16:creationId xmlns:a16="http://schemas.microsoft.com/office/drawing/2014/main" id="{71BC0FE3-51D2-4D8C-ABF8-1D12489875F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396613994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76564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743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0342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766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185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101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27057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7073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2308">
                      <a:schemeClr val="bg1"/>
                    </a:gs>
                    <a:gs pos="75641">
                      <a:schemeClr val="bg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282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069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099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207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99274357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6.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image" Target="../media/image6.emf"/><Relationship Id="rId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4.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6.emf"/><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image" Target="../media/image6.emf"/><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theme" Target="../theme/theme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image" Target="../media/image1.emf"/><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theme" Target="../theme/theme6.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image" Target="../media/image1.emf"/><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theme" Target="../theme/theme7.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9173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2" r:id="rId19"/>
    <p:sldLayoutId id="2147483683" r:id="rId20"/>
    <p:sldLayoutId id="2147483684" r:id="rId21"/>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7DE1C002-F396-49D0-8E69-C06CE05D9A24}"/>
              </a:ext>
            </a:extLst>
          </p:cNvPr>
          <p:cNvSpPr txBox="1"/>
          <p:nvPr userDrawn="1"/>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ECA6C67C-60CD-4A94-B132-5C97854605B8}" type="slidenum">
              <a:rPr lang="en-US" sz="2000">
                <a:gradFill>
                  <a:gsLst>
                    <a:gs pos="2917">
                      <a:schemeClr val="tx1"/>
                    </a:gs>
                    <a:gs pos="30000">
                      <a:schemeClr val="tx1"/>
                    </a:gs>
                  </a:gsLst>
                  <a:lin ang="5400000" scaled="0"/>
                </a:gradFill>
              </a:rPr>
              <a:t>‹#›</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476392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8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54127174"/>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8ECED"/>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2543430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5" r:id="rId13"/>
    <p:sldLayoutId id="2147483766" r:id="rId14"/>
    <p:sldLayoutId id="2147483767" r:id="rId15"/>
    <p:sldLayoutId id="2147483768" r:id="rId16"/>
    <p:sldLayoutId id="2147483769"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8ECED"/>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2135878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150283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10"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00066526"/>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5"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8.xml"/><Relationship Id="rId1" Type="http://schemas.openxmlformats.org/officeDocument/2006/relationships/customXml" Target="../../customXml/item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10.xml"/><Relationship Id="rId1" Type="http://schemas.openxmlformats.org/officeDocument/2006/relationships/customXml" Target="../../customXml/item9.xml"/><Relationship Id="rId6" Type="http://schemas.openxmlformats.org/officeDocument/2006/relationships/image" Target="../media/image36.emf"/><Relationship Id="rId11" Type="http://schemas.openxmlformats.org/officeDocument/2006/relationships/image" Target="../media/image45.svg"/><Relationship Id="rId5" Type="http://schemas.openxmlformats.org/officeDocument/2006/relationships/image" Target="../media/image35.emf"/><Relationship Id="rId10" Type="http://schemas.openxmlformats.org/officeDocument/2006/relationships/image" Target="../media/image44.png"/><Relationship Id="rId4" Type="http://schemas.openxmlformats.org/officeDocument/2006/relationships/notesSlide" Target="../notesSlides/notesSlide11.xml"/><Relationship Id="rId9" Type="http://schemas.openxmlformats.org/officeDocument/2006/relationships/image" Target="../media/image43.sv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12.xml"/><Relationship Id="rId1" Type="http://schemas.openxmlformats.org/officeDocument/2006/relationships/customXml" Target="../../customXml/item1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12.xml"/><Relationship Id="rId9" Type="http://schemas.openxmlformats.org/officeDocument/2006/relationships/image" Target="../media/image4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14.xml"/><Relationship Id="rId1" Type="http://schemas.openxmlformats.org/officeDocument/2006/relationships/customXml" Target="../../customXml/item13.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16.xml"/><Relationship Id="rId1" Type="http://schemas.openxmlformats.org/officeDocument/2006/relationships/customXml" Target="../../customXml/item15.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18.xml"/><Relationship Id="rId1" Type="http://schemas.openxmlformats.org/officeDocument/2006/relationships/customXml" Target="../../customXml/item1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 Type="http://schemas.openxmlformats.org/officeDocument/2006/relationships/image" Target="../media/image46.png"/><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2" Type="http://schemas.openxmlformats.org/officeDocument/2006/relationships/notesSlide" Target="../notesSlides/notesSlide16.xml"/><Relationship Id="rId16" Type="http://schemas.openxmlformats.org/officeDocument/2006/relationships/diagramLayout" Target="../diagrams/layout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156.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Data" Target="../diagrams/data2.xml"/><Relationship Id="rId19" Type="http://schemas.microsoft.com/office/2007/relationships/diagramDrawing" Target="../diagrams/drawing3.xml"/><Relationship Id="rId31" Type="http://schemas.openxmlformats.org/officeDocument/2006/relationships/image" Target="../media/image54.png"/><Relationship Id="rId4" Type="http://schemas.openxmlformats.org/officeDocument/2006/relationships/image" Target="../media/image47.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18" Type="http://schemas.microsoft.com/office/2007/relationships/diagramDrawing" Target="../diagrams/drawing8.xml"/><Relationship Id="rId26" Type="http://schemas.openxmlformats.org/officeDocument/2006/relationships/diagramQuickStyle" Target="../diagrams/quickStyle10.xml"/><Relationship Id="rId3" Type="http://schemas.openxmlformats.org/officeDocument/2006/relationships/image" Target="../media/image41.emf"/><Relationship Id="rId21" Type="http://schemas.openxmlformats.org/officeDocument/2006/relationships/diagramQuickStyle" Target="../diagrams/quickStyle9.xml"/><Relationship Id="rId7" Type="http://schemas.openxmlformats.org/officeDocument/2006/relationships/diagramColors" Target="../diagrams/colors6.xml"/><Relationship Id="rId12" Type="http://schemas.openxmlformats.org/officeDocument/2006/relationships/diagramColors" Target="../diagrams/colors7.xml"/><Relationship Id="rId17" Type="http://schemas.openxmlformats.org/officeDocument/2006/relationships/diagramColors" Target="../diagrams/colors8.xml"/><Relationship Id="rId25" Type="http://schemas.openxmlformats.org/officeDocument/2006/relationships/diagramLayout" Target="../diagrams/layout10.xml"/><Relationship Id="rId2" Type="http://schemas.openxmlformats.org/officeDocument/2006/relationships/notesSlide" Target="../notesSlides/notesSlide17.xml"/><Relationship Id="rId16" Type="http://schemas.openxmlformats.org/officeDocument/2006/relationships/diagramQuickStyle" Target="../diagrams/quickStyle8.xml"/><Relationship Id="rId20" Type="http://schemas.openxmlformats.org/officeDocument/2006/relationships/diagramLayout" Target="../diagrams/layout9.xml"/><Relationship Id="rId29" Type="http://schemas.openxmlformats.org/officeDocument/2006/relationships/image" Target="../media/image47.png"/><Relationship Id="rId1" Type="http://schemas.openxmlformats.org/officeDocument/2006/relationships/slideLayout" Target="../slideLayouts/slideLayout156.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24" Type="http://schemas.openxmlformats.org/officeDocument/2006/relationships/diagramData" Target="../diagrams/data10.xml"/><Relationship Id="rId32" Type="http://schemas.openxmlformats.org/officeDocument/2006/relationships/image" Target="../media/image46.png"/><Relationship Id="rId5" Type="http://schemas.openxmlformats.org/officeDocument/2006/relationships/diagramLayout" Target="../diagrams/layout6.xml"/><Relationship Id="rId15" Type="http://schemas.openxmlformats.org/officeDocument/2006/relationships/diagramLayout" Target="../diagrams/layout8.xml"/><Relationship Id="rId23" Type="http://schemas.microsoft.com/office/2007/relationships/diagramDrawing" Target="../diagrams/drawing9.xml"/><Relationship Id="rId28" Type="http://schemas.microsoft.com/office/2007/relationships/diagramDrawing" Target="../diagrams/drawing10.xml"/><Relationship Id="rId10" Type="http://schemas.openxmlformats.org/officeDocument/2006/relationships/diagramLayout" Target="../diagrams/layout7.xml"/><Relationship Id="rId19" Type="http://schemas.openxmlformats.org/officeDocument/2006/relationships/diagramData" Target="../diagrams/data9.xml"/><Relationship Id="rId31" Type="http://schemas.openxmlformats.org/officeDocument/2006/relationships/image" Target="../media/image54.png"/><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diagramData" Target="../diagrams/data8.xml"/><Relationship Id="rId22" Type="http://schemas.openxmlformats.org/officeDocument/2006/relationships/diagramColors" Target="../diagrams/colors9.xml"/><Relationship Id="rId27" Type="http://schemas.openxmlformats.org/officeDocument/2006/relationships/diagramColors" Target="../diagrams/colors10.xml"/><Relationship Id="rId30"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18" Type="http://schemas.microsoft.com/office/2007/relationships/diagramDrawing" Target="../diagrams/drawing13.xml"/><Relationship Id="rId26" Type="http://schemas.openxmlformats.org/officeDocument/2006/relationships/diagramQuickStyle" Target="../diagrams/quickStyle15.xml"/><Relationship Id="rId3" Type="http://schemas.openxmlformats.org/officeDocument/2006/relationships/image" Target="../media/image41.emf"/><Relationship Id="rId21" Type="http://schemas.openxmlformats.org/officeDocument/2006/relationships/diagramQuickStyle" Target="../diagrams/quickStyle14.xml"/><Relationship Id="rId7" Type="http://schemas.openxmlformats.org/officeDocument/2006/relationships/diagramColors" Target="../diagrams/colors11.xml"/><Relationship Id="rId12" Type="http://schemas.openxmlformats.org/officeDocument/2006/relationships/diagramColors" Target="../diagrams/colors12.xml"/><Relationship Id="rId17" Type="http://schemas.openxmlformats.org/officeDocument/2006/relationships/diagramColors" Target="../diagrams/colors13.xml"/><Relationship Id="rId25" Type="http://schemas.openxmlformats.org/officeDocument/2006/relationships/diagramLayout" Target="../diagrams/layout15.xml"/><Relationship Id="rId2" Type="http://schemas.openxmlformats.org/officeDocument/2006/relationships/notesSlide" Target="../notesSlides/notesSlide18.xml"/><Relationship Id="rId16" Type="http://schemas.openxmlformats.org/officeDocument/2006/relationships/diagramQuickStyle" Target="../diagrams/quickStyle13.xml"/><Relationship Id="rId20" Type="http://schemas.openxmlformats.org/officeDocument/2006/relationships/diagramLayout" Target="../diagrams/layout14.xml"/><Relationship Id="rId29" Type="http://schemas.openxmlformats.org/officeDocument/2006/relationships/image" Target="../media/image47.png"/><Relationship Id="rId1" Type="http://schemas.openxmlformats.org/officeDocument/2006/relationships/slideLayout" Target="../slideLayouts/slideLayout156.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24" Type="http://schemas.openxmlformats.org/officeDocument/2006/relationships/diagramData" Target="../diagrams/data15.xml"/><Relationship Id="rId32" Type="http://schemas.openxmlformats.org/officeDocument/2006/relationships/image" Target="../media/image46.png"/><Relationship Id="rId5" Type="http://schemas.openxmlformats.org/officeDocument/2006/relationships/diagramLayout" Target="../diagrams/layout11.xml"/><Relationship Id="rId15" Type="http://schemas.openxmlformats.org/officeDocument/2006/relationships/diagramLayout" Target="../diagrams/layout13.xml"/><Relationship Id="rId23" Type="http://schemas.microsoft.com/office/2007/relationships/diagramDrawing" Target="../diagrams/drawing14.xml"/><Relationship Id="rId28" Type="http://schemas.microsoft.com/office/2007/relationships/diagramDrawing" Target="../diagrams/drawing15.xml"/><Relationship Id="rId10" Type="http://schemas.openxmlformats.org/officeDocument/2006/relationships/diagramLayout" Target="../diagrams/layout12.xml"/><Relationship Id="rId19" Type="http://schemas.openxmlformats.org/officeDocument/2006/relationships/diagramData" Target="../diagrams/data14.xml"/><Relationship Id="rId31" Type="http://schemas.openxmlformats.org/officeDocument/2006/relationships/image" Target="../media/image54.png"/><Relationship Id="rId4" Type="http://schemas.openxmlformats.org/officeDocument/2006/relationships/diagramData" Target="../diagrams/data11.xml"/><Relationship Id="rId9" Type="http://schemas.openxmlformats.org/officeDocument/2006/relationships/diagramData" Target="../diagrams/data12.xml"/><Relationship Id="rId14" Type="http://schemas.openxmlformats.org/officeDocument/2006/relationships/diagramData" Target="../diagrams/data13.xml"/><Relationship Id="rId22" Type="http://schemas.openxmlformats.org/officeDocument/2006/relationships/diagramColors" Target="../diagrams/colors14.xml"/><Relationship Id="rId27" Type="http://schemas.openxmlformats.org/officeDocument/2006/relationships/diagramColors" Target="../diagrams/colors15.xml"/><Relationship Id="rId30"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26" Type="http://schemas.openxmlformats.org/officeDocument/2006/relationships/diagramQuickStyle" Target="../diagrams/quickStyle20.xml"/><Relationship Id="rId3" Type="http://schemas.openxmlformats.org/officeDocument/2006/relationships/image" Target="../media/image41.emf"/><Relationship Id="rId21" Type="http://schemas.openxmlformats.org/officeDocument/2006/relationships/diagramQuickStyle" Target="../diagrams/quickStyle19.xml"/><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5" Type="http://schemas.openxmlformats.org/officeDocument/2006/relationships/diagramLayout" Target="../diagrams/layout20.xml"/><Relationship Id="rId2" Type="http://schemas.openxmlformats.org/officeDocument/2006/relationships/notesSlide" Target="../notesSlides/notesSlide19.xml"/><Relationship Id="rId16" Type="http://schemas.openxmlformats.org/officeDocument/2006/relationships/diagramQuickStyle" Target="../diagrams/quickStyle18.xml"/><Relationship Id="rId20" Type="http://schemas.openxmlformats.org/officeDocument/2006/relationships/diagramLayout" Target="../diagrams/layout19.xml"/><Relationship Id="rId29" Type="http://schemas.openxmlformats.org/officeDocument/2006/relationships/image" Target="../media/image47.png"/><Relationship Id="rId1" Type="http://schemas.openxmlformats.org/officeDocument/2006/relationships/slideLayout" Target="../slideLayouts/slideLayout156.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24" Type="http://schemas.openxmlformats.org/officeDocument/2006/relationships/diagramData" Target="../diagrams/data20.xml"/><Relationship Id="rId32" Type="http://schemas.openxmlformats.org/officeDocument/2006/relationships/image" Target="../media/image46.png"/><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microsoft.com/office/2007/relationships/diagramDrawing" Target="../diagrams/drawing19.xml"/><Relationship Id="rId28" Type="http://schemas.microsoft.com/office/2007/relationships/diagramDrawing" Target="../diagrams/drawing20.xml"/><Relationship Id="rId10" Type="http://schemas.openxmlformats.org/officeDocument/2006/relationships/diagramLayout" Target="../diagrams/layout17.xml"/><Relationship Id="rId19" Type="http://schemas.openxmlformats.org/officeDocument/2006/relationships/diagramData" Target="../diagrams/data19.xml"/><Relationship Id="rId31" Type="http://schemas.openxmlformats.org/officeDocument/2006/relationships/image" Target="../media/image54.png"/><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diagramColors" Target="../diagrams/colors19.xml"/><Relationship Id="rId27" Type="http://schemas.openxmlformats.org/officeDocument/2006/relationships/diagramColors" Target="../diagrams/colors20.xml"/><Relationship Id="rId30" Type="http://schemas.openxmlformats.org/officeDocument/2006/relationships/image" Target="../media/image53.png"/></Relationships>
</file>

<file path=ppt/slides/_rels/slide27.xml.rels><?xml version="1.0" encoding="UTF-8" standalone="yes"?>
<Relationships xmlns="http://schemas.openxmlformats.org/package/2006/relationships"><Relationship Id="rId13" Type="http://schemas.openxmlformats.org/officeDocument/2006/relationships/diagramColors" Target="../diagrams/colors22.xml"/><Relationship Id="rId18" Type="http://schemas.openxmlformats.org/officeDocument/2006/relationships/diagramColors" Target="../diagrams/colors23.xml"/><Relationship Id="rId26" Type="http://schemas.openxmlformats.org/officeDocument/2006/relationships/diagramLayout" Target="../diagrams/layout25.xml"/><Relationship Id="rId3" Type="http://schemas.openxmlformats.org/officeDocument/2006/relationships/notesSlide" Target="../notesSlides/notesSlide20.xml"/><Relationship Id="rId21" Type="http://schemas.openxmlformats.org/officeDocument/2006/relationships/diagramLayout" Target="../diagrams/layout24.xml"/><Relationship Id="rId7" Type="http://schemas.openxmlformats.org/officeDocument/2006/relationships/diagramQuickStyle" Target="../diagrams/quickStyle21.xml"/><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5" Type="http://schemas.openxmlformats.org/officeDocument/2006/relationships/diagramData" Target="../diagrams/data25.xml"/><Relationship Id="rId33" Type="http://schemas.openxmlformats.org/officeDocument/2006/relationships/image" Target="../media/image46.png"/><Relationship Id="rId2" Type="http://schemas.openxmlformats.org/officeDocument/2006/relationships/slideLayout" Target="../slideLayouts/slideLayout156.xml"/><Relationship Id="rId16" Type="http://schemas.openxmlformats.org/officeDocument/2006/relationships/diagramLayout" Target="../diagrams/layout23.xml"/><Relationship Id="rId20" Type="http://schemas.openxmlformats.org/officeDocument/2006/relationships/diagramData" Target="../diagrams/data24.xml"/><Relationship Id="rId29" Type="http://schemas.microsoft.com/office/2007/relationships/diagramDrawing" Target="../diagrams/drawing25.xml"/><Relationship Id="rId1" Type="http://schemas.openxmlformats.org/officeDocument/2006/relationships/customXml" Target="../../customXml/item19.xml"/><Relationship Id="rId6" Type="http://schemas.openxmlformats.org/officeDocument/2006/relationships/diagramLayout" Target="../diagrams/layout21.xml"/><Relationship Id="rId11" Type="http://schemas.openxmlformats.org/officeDocument/2006/relationships/diagramLayout" Target="../diagrams/layout22.xml"/><Relationship Id="rId24" Type="http://schemas.microsoft.com/office/2007/relationships/diagramDrawing" Target="../diagrams/drawing24.xml"/><Relationship Id="rId32" Type="http://schemas.openxmlformats.org/officeDocument/2006/relationships/image" Target="../media/image54.png"/><Relationship Id="rId5" Type="http://schemas.openxmlformats.org/officeDocument/2006/relationships/diagramData" Target="../diagrams/data21.xml"/><Relationship Id="rId15" Type="http://schemas.openxmlformats.org/officeDocument/2006/relationships/diagramData" Target="../diagrams/data23.xml"/><Relationship Id="rId23" Type="http://schemas.openxmlformats.org/officeDocument/2006/relationships/diagramColors" Target="../diagrams/colors24.xml"/><Relationship Id="rId28" Type="http://schemas.openxmlformats.org/officeDocument/2006/relationships/diagramColors" Target="../diagrams/colors25.xml"/><Relationship Id="rId10" Type="http://schemas.openxmlformats.org/officeDocument/2006/relationships/diagramData" Target="../diagrams/data22.xml"/><Relationship Id="rId19" Type="http://schemas.microsoft.com/office/2007/relationships/diagramDrawing" Target="../diagrams/drawing23.xml"/><Relationship Id="rId31" Type="http://schemas.openxmlformats.org/officeDocument/2006/relationships/image" Target="../media/image53.png"/><Relationship Id="rId4" Type="http://schemas.openxmlformats.org/officeDocument/2006/relationships/image" Target="../media/image41.emf"/><Relationship Id="rId9" Type="http://schemas.microsoft.com/office/2007/relationships/diagramDrawing" Target="../diagrams/drawing21.xml"/><Relationship Id="rId14" Type="http://schemas.microsoft.com/office/2007/relationships/diagramDrawing" Target="../diagrams/drawing22.xml"/><Relationship Id="rId22" Type="http://schemas.openxmlformats.org/officeDocument/2006/relationships/diagramQuickStyle" Target="../diagrams/quickStyle24.xml"/><Relationship Id="rId27" Type="http://schemas.openxmlformats.org/officeDocument/2006/relationships/diagramQuickStyle" Target="../diagrams/quickStyle25.xml"/><Relationship Id="rId30" Type="http://schemas.openxmlformats.org/officeDocument/2006/relationships/image" Target="../media/image47.png"/><Relationship Id="rId8" Type="http://schemas.openxmlformats.org/officeDocument/2006/relationships/diagramColors" Target="../diagrams/colors21.xml"/></Relationships>
</file>

<file path=ppt/slides/_rels/slide28.xml.rels><?xml version="1.0" encoding="UTF-8" standalone="yes"?>
<Relationships xmlns="http://schemas.openxmlformats.org/package/2006/relationships"><Relationship Id="rId13" Type="http://schemas.openxmlformats.org/officeDocument/2006/relationships/diagramColors" Target="../diagrams/colors27.xml"/><Relationship Id="rId18" Type="http://schemas.openxmlformats.org/officeDocument/2006/relationships/diagramColors" Target="../diagrams/colors28.xml"/><Relationship Id="rId26" Type="http://schemas.openxmlformats.org/officeDocument/2006/relationships/diagramLayout" Target="../diagrams/layout30.xml"/><Relationship Id="rId3" Type="http://schemas.openxmlformats.org/officeDocument/2006/relationships/notesSlide" Target="../notesSlides/notesSlide21.xml"/><Relationship Id="rId21" Type="http://schemas.openxmlformats.org/officeDocument/2006/relationships/diagramLayout" Target="../diagrams/layout29.xml"/><Relationship Id="rId7" Type="http://schemas.openxmlformats.org/officeDocument/2006/relationships/diagramQuickStyle" Target="../diagrams/quickStyle26.xml"/><Relationship Id="rId12" Type="http://schemas.openxmlformats.org/officeDocument/2006/relationships/diagramQuickStyle" Target="../diagrams/quickStyle27.xml"/><Relationship Id="rId17" Type="http://schemas.openxmlformats.org/officeDocument/2006/relationships/diagramQuickStyle" Target="../diagrams/quickStyle28.xml"/><Relationship Id="rId25" Type="http://schemas.openxmlformats.org/officeDocument/2006/relationships/diagramData" Target="../diagrams/data30.xml"/><Relationship Id="rId33" Type="http://schemas.openxmlformats.org/officeDocument/2006/relationships/image" Target="../media/image46.png"/><Relationship Id="rId2" Type="http://schemas.openxmlformats.org/officeDocument/2006/relationships/slideLayout" Target="../slideLayouts/slideLayout156.xml"/><Relationship Id="rId16" Type="http://schemas.openxmlformats.org/officeDocument/2006/relationships/diagramLayout" Target="../diagrams/layout28.xml"/><Relationship Id="rId20" Type="http://schemas.openxmlformats.org/officeDocument/2006/relationships/diagramData" Target="../diagrams/data29.xml"/><Relationship Id="rId29" Type="http://schemas.microsoft.com/office/2007/relationships/diagramDrawing" Target="../diagrams/drawing30.xml"/><Relationship Id="rId1" Type="http://schemas.openxmlformats.org/officeDocument/2006/relationships/customXml" Target="../../customXml/item20.xml"/><Relationship Id="rId6" Type="http://schemas.openxmlformats.org/officeDocument/2006/relationships/diagramLayout" Target="../diagrams/layout26.xml"/><Relationship Id="rId11" Type="http://schemas.openxmlformats.org/officeDocument/2006/relationships/diagramLayout" Target="../diagrams/layout27.xml"/><Relationship Id="rId24" Type="http://schemas.microsoft.com/office/2007/relationships/diagramDrawing" Target="../diagrams/drawing29.xml"/><Relationship Id="rId32" Type="http://schemas.openxmlformats.org/officeDocument/2006/relationships/image" Target="../media/image54.png"/><Relationship Id="rId5" Type="http://schemas.openxmlformats.org/officeDocument/2006/relationships/diagramData" Target="../diagrams/data26.xml"/><Relationship Id="rId15" Type="http://schemas.openxmlformats.org/officeDocument/2006/relationships/diagramData" Target="../diagrams/data28.xml"/><Relationship Id="rId23" Type="http://schemas.openxmlformats.org/officeDocument/2006/relationships/diagramColors" Target="../diagrams/colors29.xml"/><Relationship Id="rId28" Type="http://schemas.openxmlformats.org/officeDocument/2006/relationships/diagramColors" Target="../diagrams/colors30.xml"/><Relationship Id="rId10" Type="http://schemas.openxmlformats.org/officeDocument/2006/relationships/diagramData" Target="../diagrams/data27.xml"/><Relationship Id="rId19" Type="http://schemas.microsoft.com/office/2007/relationships/diagramDrawing" Target="../diagrams/drawing28.xml"/><Relationship Id="rId31" Type="http://schemas.openxmlformats.org/officeDocument/2006/relationships/image" Target="../media/image53.png"/><Relationship Id="rId4" Type="http://schemas.openxmlformats.org/officeDocument/2006/relationships/image" Target="../media/image41.emf"/><Relationship Id="rId9" Type="http://schemas.microsoft.com/office/2007/relationships/diagramDrawing" Target="../diagrams/drawing26.xml"/><Relationship Id="rId14" Type="http://schemas.microsoft.com/office/2007/relationships/diagramDrawing" Target="../diagrams/drawing27.xml"/><Relationship Id="rId22" Type="http://schemas.openxmlformats.org/officeDocument/2006/relationships/diagramQuickStyle" Target="../diagrams/quickStyle29.xml"/><Relationship Id="rId27" Type="http://schemas.openxmlformats.org/officeDocument/2006/relationships/diagramQuickStyle" Target="../diagrams/quickStyle30.xml"/><Relationship Id="rId30" Type="http://schemas.openxmlformats.org/officeDocument/2006/relationships/image" Target="../media/image47.png"/><Relationship Id="rId8" Type="http://schemas.openxmlformats.org/officeDocument/2006/relationships/diagramColors" Target="../diagrams/colors26.xml"/></Relationships>
</file>

<file path=ppt/slides/_rels/slide29.xml.rels><?xml version="1.0" encoding="UTF-8" standalone="yes"?>
<Relationships xmlns="http://schemas.openxmlformats.org/package/2006/relationships"><Relationship Id="rId13" Type="http://schemas.openxmlformats.org/officeDocument/2006/relationships/diagramColors" Target="../diagrams/colors32.xml"/><Relationship Id="rId18" Type="http://schemas.openxmlformats.org/officeDocument/2006/relationships/diagramColors" Target="../diagrams/colors33.xml"/><Relationship Id="rId26" Type="http://schemas.openxmlformats.org/officeDocument/2006/relationships/diagramLayout" Target="../diagrams/layout35.xml"/><Relationship Id="rId3" Type="http://schemas.openxmlformats.org/officeDocument/2006/relationships/notesSlide" Target="../notesSlides/notesSlide22.xml"/><Relationship Id="rId21" Type="http://schemas.openxmlformats.org/officeDocument/2006/relationships/diagramLayout" Target="../diagrams/layout34.xml"/><Relationship Id="rId7" Type="http://schemas.openxmlformats.org/officeDocument/2006/relationships/diagramQuickStyle" Target="../diagrams/quickStyle31.xml"/><Relationship Id="rId12" Type="http://schemas.openxmlformats.org/officeDocument/2006/relationships/diagramQuickStyle" Target="../diagrams/quickStyle32.xml"/><Relationship Id="rId17" Type="http://schemas.openxmlformats.org/officeDocument/2006/relationships/diagramQuickStyle" Target="../diagrams/quickStyle33.xml"/><Relationship Id="rId25" Type="http://schemas.openxmlformats.org/officeDocument/2006/relationships/diagramData" Target="../diagrams/data35.xml"/><Relationship Id="rId33" Type="http://schemas.openxmlformats.org/officeDocument/2006/relationships/image" Target="../media/image46.png"/><Relationship Id="rId2" Type="http://schemas.openxmlformats.org/officeDocument/2006/relationships/slideLayout" Target="../slideLayouts/slideLayout156.xml"/><Relationship Id="rId16" Type="http://schemas.openxmlformats.org/officeDocument/2006/relationships/diagramLayout" Target="../diagrams/layout33.xml"/><Relationship Id="rId20" Type="http://schemas.openxmlformats.org/officeDocument/2006/relationships/diagramData" Target="../diagrams/data34.xml"/><Relationship Id="rId29" Type="http://schemas.microsoft.com/office/2007/relationships/diagramDrawing" Target="../diagrams/drawing35.xml"/><Relationship Id="rId1" Type="http://schemas.openxmlformats.org/officeDocument/2006/relationships/customXml" Target="../../customXml/item21.xml"/><Relationship Id="rId6" Type="http://schemas.openxmlformats.org/officeDocument/2006/relationships/diagramLayout" Target="../diagrams/layout31.xml"/><Relationship Id="rId11" Type="http://schemas.openxmlformats.org/officeDocument/2006/relationships/diagramLayout" Target="../diagrams/layout32.xml"/><Relationship Id="rId24" Type="http://schemas.microsoft.com/office/2007/relationships/diagramDrawing" Target="../diagrams/drawing34.xml"/><Relationship Id="rId32" Type="http://schemas.openxmlformats.org/officeDocument/2006/relationships/image" Target="../media/image54.png"/><Relationship Id="rId5" Type="http://schemas.openxmlformats.org/officeDocument/2006/relationships/diagramData" Target="../diagrams/data31.xml"/><Relationship Id="rId15" Type="http://schemas.openxmlformats.org/officeDocument/2006/relationships/diagramData" Target="../diagrams/data33.xml"/><Relationship Id="rId23" Type="http://schemas.openxmlformats.org/officeDocument/2006/relationships/diagramColors" Target="../diagrams/colors34.xml"/><Relationship Id="rId28" Type="http://schemas.openxmlformats.org/officeDocument/2006/relationships/diagramColors" Target="../diagrams/colors35.xml"/><Relationship Id="rId10" Type="http://schemas.openxmlformats.org/officeDocument/2006/relationships/diagramData" Target="../diagrams/data32.xml"/><Relationship Id="rId19" Type="http://schemas.microsoft.com/office/2007/relationships/diagramDrawing" Target="../diagrams/drawing33.xml"/><Relationship Id="rId31" Type="http://schemas.openxmlformats.org/officeDocument/2006/relationships/image" Target="../media/image53.png"/><Relationship Id="rId4" Type="http://schemas.openxmlformats.org/officeDocument/2006/relationships/image" Target="../media/image41.emf"/><Relationship Id="rId9" Type="http://schemas.microsoft.com/office/2007/relationships/diagramDrawing" Target="../diagrams/drawing31.xml"/><Relationship Id="rId14" Type="http://schemas.microsoft.com/office/2007/relationships/diagramDrawing" Target="../diagrams/drawing32.xml"/><Relationship Id="rId22" Type="http://schemas.openxmlformats.org/officeDocument/2006/relationships/diagramQuickStyle" Target="../diagrams/quickStyle34.xml"/><Relationship Id="rId27" Type="http://schemas.openxmlformats.org/officeDocument/2006/relationships/diagramQuickStyle" Target="../diagrams/quickStyle35.xml"/><Relationship Id="rId30" Type="http://schemas.openxmlformats.org/officeDocument/2006/relationships/image" Target="../media/image47.png"/><Relationship Id="rId8" Type="http://schemas.openxmlformats.org/officeDocument/2006/relationships/diagramColors" Target="../diagrams/colors3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23.xml"/><Relationship Id="rId1" Type="http://schemas.openxmlformats.org/officeDocument/2006/relationships/customXml" Target="../../customXml/item2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24.xml"/><Relationship Id="rId9" Type="http://schemas.openxmlformats.org/officeDocument/2006/relationships/image" Target="../media/image56.sv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25.xml"/><Relationship Id="rId1" Type="http://schemas.openxmlformats.org/officeDocument/2006/relationships/customXml" Target="../../customXml/item2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25.xml"/><Relationship Id="rId9" Type="http://schemas.openxmlformats.org/officeDocument/2006/relationships/image" Target="../media/image56.sv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27.xml"/><Relationship Id="rId1" Type="http://schemas.openxmlformats.org/officeDocument/2006/relationships/customXml" Target="../../customXml/item26.xml"/><Relationship Id="rId6" Type="http://schemas.openxmlformats.org/officeDocument/2006/relationships/image" Target="../media/image36.emf"/><Relationship Id="rId11" Type="http://schemas.openxmlformats.org/officeDocument/2006/relationships/image" Target="../media/image56.svg"/><Relationship Id="rId5" Type="http://schemas.openxmlformats.org/officeDocument/2006/relationships/image" Target="../media/image35.emf"/><Relationship Id="rId10" Type="http://schemas.openxmlformats.org/officeDocument/2006/relationships/image" Target="../media/image55.png"/><Relationship Id="rId4" Type="http://schemas.openxmlformats.org/officeDocument/2006/relationships/notesSlide" Target="../notesSlides/notesSlide26.xml"/><Relationship Id="rId9" Type="http://schemas.openxmlformats.org/officeDocument/2006/relationships/image" Target="../media/image45.sv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29.xml"/><Relationship Id="rId1" Type="http://schemas.openxmlformats.org/officeDocument/2006/relationships/customXml" Target="../../customXml/item28.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57.png"/><Relationship Id="rId4" Type="http://schemas.openxmlformats.org/officeDocument/2006/relationships/notesSlide" Target="../notesSlides/notesSlide27.xml"/><Relationship Id="rId9" Type="http://schemas.openxmlformats.org/officeDocument/2006/relationships/image" Target="../media/image56.sv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31.xml"/><Relationship Id="rId1" Type="http://schemas.openxmlformats.org/officeDocument/2006/relationships/customXml" Target="../../customXml/item30.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57.png"/><Relationship Id="rId4" Type="http://schemas.openxmlformats.org/officeDocument/2006/relationships/notesSlide" Target="../notesSlides/notesSlide28.xml"/><Relationship Id="rId9" Type="http://schemas.openxmlformats.org/officeDocument/2006/relationships/image" Target="../media/image56.sv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33.xml"/><Relationship Id="rId1" Type="http://schemas.openxmlformats.org/officeDocument/2006/relationships/customXml" Target="../../customXml/item32.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57.png"/><Relationship Id="rId4" Type="http://schemas.openxmlformats.org/officeDocument/2006/relationships/notesSlide" Target="../notesSlides/notesSlide29.xml"/><Relationship Id="rId9" Type="http://schemas.openxmlformats.org/officeDocument/2006/relationships/image" Target="../media/image56.sv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56.xml"/></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35.xml"/><Relationship Id="rId1" Type="http://schemas.openxmlformats.org/officeDocument/2006/relationships/customXml" Target="../../customXml/item34.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59.png"/><Relationship Id="rId4" Type="http://schemas.openxmlformats.org/officeDocument/2006/relationships/notesSlide" Target="../notesSlides/notesSlide31.xml"/><Relationship Id="rId9" Type="http://schemas.openxmlformats.org/officeDocument/2006/relationships/image" Target="../media/image56.sv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37.xml"/><Relationship Id="rId1" Type="http://schemas.openxmlformats.org/officeDocument/2006/relationships/customXml" Target="../../customXml/item3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32.xml"/><Relationship Id="rId9" Type="http://schemas.openxmlformats.org/officeDocument/2006/relationships/image" Target="../media/image56.sv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39.xml"/><Relationship Id="rId1" Type="http://schemas.openxmlformats.org/officeDocument/2006/relationships/customXml" Target="../../customXml/item3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33.xml"/><Relationship Id="rId9" Type="http://schemas.openxmlformats.org/officeDocument/2006/relationships/image" Target="../media/image56.svg"/></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41.xml"/><Relationship Id="rId1" Type="http://schemas.openxmlformats.org/officeDocument/2006/relationships/customXml" Target="../../customXml/item4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34.xml"/><Relationship Id="rId9" Type="http://schemas.openxmlformats.org/officeDocument/2006/relationships/image" Target="../media/image56.sv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43.xml"/><Relationship Id="rId1" Type="http://schemas.openxmlformats.org/officeDocument/2006/relationships/customXml" Target="../../customXml/item4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35.xml"/><Relationship Id="rId9" Type="http://schemas.openxmlformats.org/officeDocument/2006/relationships/image" Target="../media/image56.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56.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56.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56.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7.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en-us/graph/permissions-reference" TargetMode="External"/><Relationship Id="rId1" Type="http://schemas.openxmlformats.org/officeDocument/2006/relationships/slideLayout" Target="../slideLayouts/slideLayout16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3.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3.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3.xml"/></Relationships>
</file>

<file path=ppt/slides/_rels/slide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slideLayout" Target="../slideLayouts/slideLayout156.xml"/><Relationship Id="rId7" Type="http://schemas.openxmlformats.org/officeDocument/2006/relationships/image" Target="../media/image37.png"/><Relationship Id="rId2" Type="http://schemas.openxmlformats.org/officeDocument/2006/relationships/customXml" Target="../../customXml/item4.xml"/><Relationship Id="rId1" Type="http://schemas.openxmlformats.org/officeDocument/2006/relationships/customXml" Target="../../customXml/item3.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45.xml"/><Relationship Id="rId1" Type="http://schemas.openxmlformats.org/officeDocument/2006/relationships/customXml" Target="../../customXml/item4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42.xml"/><Relationship Id="rId9" Type="http://schemas.openxmlformats.org/officeDocument/2006/relationships/image" Target="../media/image72.svg"/></Relationships>
</file>

<file path=ppt/slides/_rels/slide6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slideLayout" Target="../slideLayouts/slideLayout156.xml"/><Relationship Id="rId7" Type="http://schemas.openxmlformats.org/officeDocument/2006/relationships/image" Target="../media/image35.emf"/><Relationship Id="rId12" Type="http://schemas.openxmlformats.org/officeDocument/2006/relationships/image" Target="../media/image73.png"/><Relationship Id="rId2" Type="http://schemas.openxmlformats.org/officeDocument/2006/relationships/customXml" Target="../../customXml/item47.xml"/><Relationship Id="rId1" Type="http://schemas.openxmlformats.org/officeDocument/2006/relationships/customXml" Target="../../customXml/item46.xml"/><Relationship Id="rId6" Type="http://schemas.openxmlformats.org/officeDocument/2006/relationships/image" Target="../media/image72.svg"/><Relationship Id="rId11" Type="http://schemas.openxmlformats.org/officeDocument/2006/relationships/image" Target="../media/image45.svg"/><Relationship Id="rId5" Type="http://schemas.openxmlformats.org/officeDocument/2006/relationships/image" Target="../media/image71.png"/><Relationship Id="rId10" Type="http://schemas.openxmlformats.org/officeDocument/2006/relationships/image" Target="../media/image44.png"/><Relationship Id="rId4" Type="http://schemas.openxmlformats.org/officeDocument/2006/relationships/notesSlide" Target="../notesSlides/notesSlide43.xml"/><Relationship Id="rId9" Type="http://schemas.openxmlformats.org/officeDocument/2006/relationships/image" Target="../media/image41.emf"/></Relationships>
</file>

<file path=ppt/slides/_rels/slide6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49.xml"/><Relationship Id="rId1" Type="http://schemas.openxmlformats.org/officeDocument/2006/relationships/customXml" Target="../../customXml/item48.xml"/><Relationship Id="rId6" Type="http://schemas.openxmlformats.org/officeDocument/2006/relationships/image" Target="../media/image36.emf"/><Relationship Id="rId11" Type="http://schemas.openxmlformats.org/officeDocument/2006/relationships/image" Target="../media/image72.svg"/><Relationship Id="rId5" Type="http://schemas.openxmlformats.org/officeDocument/2006/relationships/image" Target="../media/image35.emf"/><Relationship Id="rId10" Type="http://schemas.openxmlformats.org/officeDocument/2006/relationships/image" Target="../media/image71.png"/><Relationship Id="rId4" Type="http://schemas.openxmlformats.org/officeDocument/2006/relationships/notesSlide" Target="../notesSlides/notesSlide44.xml"/><Relationship Id="rId9" Type="http://schemas.openxmlformats.org/officeDocument/2006/relationships/image" Target="../media/image45.sv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51.xml"/><Relationship Id="rId1" Type="http://schemas.openxmlformats.org/officeDocument/2006/relationships/customXml" Target="../../customXml/item5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45.xml"/><Relationship Id="rId9" Type="http://schemas.openxmlformats.org/officeDocument/2006/relationships/image" Target="../media/image72.sv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53.xml"/><Relationship Id="rId1" Type="http://schemas.openxmlformats.org/officeDocument/2006/relationships/customXml" Target="../../customXml/item5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4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6.xml"/><Relationship Id="rId7" Type="http://schemas.openxmlformats.org/officeDocument/2006/relationships/image" Target="../media/image41.emf"/><Relationship Id="rId2" Type="http://schemas.openxmlformats.org/officeDocument/2006/relationships/customXml" Target="../../customXml/item55.xml"/><Relationship Id="rId1" Type="http://schemas.openxmlformats.org/officeDocument/2006/relationships/customXml" Target="../../customXml/item5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graph/auth-limit-mailbox-access" TargetMode="External"/><Relationship Id="rId2" Type="http://schemas.openxmlformats.org/officeDocument/2006/relationships/hyperlink" Target="https://docs.microsoft.com/en-us/microsoftteams/platform/graph-api/rsc/resource-specific-consent" TargetMode="External"/><Relationship Id="rId1" Type="http://schemas.openxmlformats.org/officeDocument/2006/relationships/slideLayout" Target="../slideLayouts/slideLayout156.xml"/><Relationship Id="rId4" Type="http://schemas.openxmlformats.org/officeDocument/2006/relationships/hyperlink" Target="https://devblogs.microsoft.com/microsoft365dev/controlling-app-access-on-specific-sharepoint-site-collection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9.xml"/></Relationships>
</file>

<file path=ppt/slides/_rels/slide73.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4.emf"/><Relationship Id="rId3" Type="http://schemas.openxmlformats.org/officeDocument/2006/relationships/image" Target="../media/image74.emf"/><Relationship Id="rId7" Type="http://schemas.openxmlformats.org/officeDocument/2006/relationships/image" Target="../media/image78.emf"/><Relationship Id="rId12" Type="http://schemas.openxmlformats.org/officeDocument/2006/relationships/image" Target="../media/image83.emf"/><Relationship Id="rId2" Type="http://schemas.openxmlformats.org/officeDocument/2006/relationships/notesSlide" Target="../notesSlides/notesSlide52.xml"/><Relationship Id="rId1" Type="http://schemas.openxmlformats.org/officeDocument/2006/relationships/slideLayout" Target="../slideLayouts/slideLayout79.xml"/><Relationship Id="rId6" Type="http://schemas.openxmlformats.org/officeDocument/2006/relationships/image" Target="../media/image77.emf"/><Relationship Id="rId11" Type="http://schemas.openxmlformats.org/officeDocument/2006/relationships/image" Target="../media/image82.emf"/><Relationship Id="rId5" Type="http://schemas.openxmlformats.org/officeDocument/2006/relationships/image" Target="../media/image76.emf"/><Relationship Id="rId10" Type="http://schemas.openxmlformats.org/officeDocument/2006/relationships/image" Target="../media/image81.emf"/><Relationship Id="rId4" Type="http://schemas.openxmlformats.org/officeDocument/2006/relationships/image" Target="../media/image75.emf"/><Relationship Id="rId9" Type="http://schemas.openxmlformats.org/officeDocument/2006/relationships/image" Target="../media/image80.emf"/><Relationship Id="rId14" Type="http://schemas.openxmlformats.org/officeDocument/2006/relationships/image" Target="../media/image85.emf"/></Relationships>
</file>

<file path=ppt/slides/_rels/slide74.xml.rels><?xml version="1.0" encoding="UTF-8" standalone="yes"?>
<Relationships xmlns="http://schemas.openxmlformats.org/package/2006/relationships"><Relationship Id="rId13" Type="http://schemas.openxmlformats.org/officeDocument/2006/relationships/image" Target="../media/image94.emf"/><Relationship Id="rId18" Type="http://schemas.openxmlformats.org/officeDocument/2006/relationships/image" Target="../media/image99.emf"/><Relationship Id="rId26" Type="http://schemas.openxmlformats.org/officeDocument/2006/relationships/image" Target="../media/image106.emf"/><Relationship Id="rId3" Type="http://schemas.openxmlformats.org/officeDocument/2006/relationships/image" Target="../media/image86.emf"/><Relationship Id="rId21" Type="http://schemas.openxmlformats.org/officeDocument/2006/relationships/image" Target="../media/image102.emf"/><Relationship Id="rId7" Type="http://schemas.openxmlformats.org/officeDocument/2006/relationships/image" Target="../media/image89.emf"/><Relationship Id="rId12" Type="http://schemas.openxmlformats.org/officeDocument/2006/relationships/image" Target="../media/image93.emf"/><Relationship Id="rId17" Type="http://schemas.openxmlformats.org/officeDocument/2006/relationships/image" Target="../media/image98.emf"/><Relationship Id="rId25" Type="http://schemas.openxmlformats.org/officeDocument/2006/relationships/image" Target="../media/image105.emf"/><Relationship Id="rId33" Type="http://schemas.openxmlformats.org/officeDocument/2006/relationships/image" Target="../media/image82.emf"/><Relationship Id="rId2" Type="http://schemas.openxmlformats.org/officeDocument/2006/relationships/notesSlide" Target="../notesSlides/notesSlide53.xml"/><Relationship Id="rId16" Type="http://schemas.openxmlformats.org/officeDocument/2006/relationships/image" Target="../media/image97.emf"/><Relationship Id="rId20" Type="http://schemas.openxmlformats.org/officeDocument/2006/relationships/image" Target="../media/image101.emf"/><Relationship Id="rId29" Type="http://schemas.openxmlformats.org/officeDocument/2006/relationships/image" Target="../media/image109.emf"/><Relationship Id="rId1" Type="http://schemas.openxmlformats.org/officeDocument/2006/relationships/slideLayout" Target="../slideLayouts/slideLayout79.xml"/><Relationship Id="rId6" Type="http://schemas.openxmlformats.org/officeDocument/2006/relationships/image" Target="../media/image85.emf"/><Relationship Id="rId11" Type="http://schemas.openxmlformats.org/officeDocument/2006/relationships/image" Target="../media/image92.emf"/><Relationship Id="rId24" Type="http://schemas.openxmlformats.org/officeDocument/2006/relationships/image" Target="../media/image104.emf"/><Relationship Id="rId32" Type="http://schemas.openxmlformats.org/officeDocument/2006/relationships/image" Target="../media/image83.emf"/><Relationship Id="rId5" Type="http://schemas.openxmlformats.org/officeDocument/2006/relationships/image" Target="../media/image88.emf"/><Relationship Id="rId15" Type="http://schemas.openxmlformats.org/officeDocument/2006/relationships/image" Target="../media/image96.emf"/><Relationship Id="rId23" Type="http://schemas.openxmlformats.org/officeDocument/2006/relationships/image" Target="../media/image103.emf"/><Relationship Id="rId28" Type="http://schemas.openxmlformats.org/officeDocument/2006/relationships/image" Target="../media/image108.emf"/><Relationship Id="rId10" Type="http://schemas.openxmlformats.org/officeDocument/2006/relationships/image" Target="../media/image91.emf"/><Relationship Id="rId19" Type="http://schemas.openxmlformats.org/officeDocument/2006/relationships/image" Target="../media/image100.emf"/><Relationship Id="rId31" Type="http://schemas.openxmlformats.org/officeDocument/2006/relationships/image" Target="../media/image111.emf"/><Relationship Id="rId4" Type="http://schemas.openxmlformats.org/officeDocument/2006/relationships/image" Target="../media/image87.emf"/><Relationship Id="rId9" Type="http://schemas.openxmlformats.org/officeDocument/2006/relationships/image" Target="../media/image84.emf"/><Relationship Id="rId14" Type="http://schemas.openxmlformats.org/officeDocument/2006/relationships/image" Target="../media/image95.emf"/><Relationship Id="rId22" Type="http://schemas.openxmlformats.org/officeDocument/2006/relationships/image" Target="../media/image81.emf"/><Relationship Id="rId27" Type="http://schemas.openxmlformats.org/officeDocument/2006/relationships/image" Target="../media/image107.emf"/><Relationship Id="rId30" Type="http://schemas.openxmlformats.org/officeDocument/2006/relationships/image" Target="../media/image110.emf"/><Relationship Id="rId8" Type="http://schemas.openxmlformats.org/officeDocument/2006/relationships/image" Target="../media/image90.emf"/></Relationships>
</file>

<file path=ppt/slides/_rels/slide7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11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62.xml"/><Relationship Id="rId5" Type="http://schemas.openxmlformats.org/officeDocument/2006/relationships/image" Target="../media/image121.png"/><Relationship Id="rId4" Type="http://schemas.openxmlformats.org/officeDocument/2006/relationships/image" Target="../media/image1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8.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image" Target="../media/image80.png"/><Relationship Id="rId4" Type="http://schemas.openxmlformats.org/officeDocument/2006/relationships/customXml" Target="../ink/ink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2.xml"/><Relationship Id="rId1" Type="http://schemas.openxmlformats.org/officeDocument/2006/relationships/slideLayout" Target="../slideLayouts/slideLayout46.xml"/><Relationship Id="rId4" Type="http://schemas.openxmlformats.org/officeDocument/2006/relationships/image" Target="../media/image12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65.xml"/><Relationship Id="rId1" Type="http://schemas.openxmlformats.org/officeDocument/2006/relationships/slideLayout" Target="../slideLayouts/slideLayout24.xml"/><Relationship Id="rId5" Type="http://schemas.openxmlformats.org/officeDocument/2006/relationships/image" Target="../media/image80.png"/><Relationship Id="rId4" Type="http://schemas.openxmlformats.org/officeDocument/2006/relationships/customXml" Target="../ink/ink2.xml"/></Relationships>
</file>

<file path=ppt/slides/_rels/slide89.xml.rels><?xml version="1.0" encoding="UTF-8" standalone="yes"?>
<Relationships xmlns="http://schemas.openxmlformats.org/package/2006/relationships"><Relationship Id="rId2" Type="http://schemas.openxmlformats.org/officeDocument/2006/relationships/hyperlink" Target="https://docs.microsoft.com/en-us/graph/migrate-azure-ad-graph-planning-checklist" TargetMode="Externa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7118824" cy="1107996"/>
          </a:xfrm>
        </p:spPr>
        <p:txBody>
          <a:bodyPr/>
          <a:lstStyle/>
          <a:p>
            <a:r>
              <a:rPr lang="en-US" dirty="0"/>
              <a:t>Explore the Power of Microsoft Graph</a:t>
            </a:r>
          </a:p>
        </p:txBody>
      </p:sp>
      <p:sp>
        <p:nvSpPr>
          <p:cNvPr id="4" name="TextBox 4">
            <a:extLst>
              <a:ext uri="{FF2B5EF4-FFF2-40B4-BE49-F238E27FC236}">
                <a16:creationId xmlns:a16="http://schemas.microsoft.com/office/drawing/2014/main" id="{ACDDDDE6-F7A7-4D5D-94CB-36A91DACB5D8}"/>
              </a:ext>
            </a:extLst>
          </p:cNvPr>
          <p:cNvSpPr txBox="1"/>
          <p:nvPr/>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ECA6C67C-60CD-4A94-B132-5C97854605B8}" type="slidenum">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a:t>
            </a:fld>
            <a:endPar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52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normAutofit/>
          </a:bodyPr>
          <a:lstStyle/>
          <a:p>
            <a:r>
              <a:rPr lang="en-US"/>
              <a:t>App Registration: Support account types?</a:t>
            </a:r>
          </a:p>
        </p:txBody>
      </p:sp>
      <p:grpSp>
        <p:nvGrpSpPr>
          <p:cNvPr id="6" name="Group 5">
            <a:extLst>
              <a:ext uri="{FF2B5EF4-FFF2-40B4-BE49-F238E27FC236}">
                <a16:creationId xmlns:a16="http://schemas.microsoft.com/office/drawing/2014/main" id="{3D2AA0BF-608D-464C-8832-5EE3CAAE3E86}"/>
              </a:ext>
            </a:extLst>
          </p:cNvPr>
          <p:cNvGrpSpPr/>
          <p:nvPr/>
        </p:nvGrpSpPr>
        <p:grpSpPr>
          <a:xfrm>
            <a:off x="1648926" y="2242399"/>
            <a:ext cx="8894147" cy="4516642"/>
            <a:chOff x="1648925" y="1580548"/>
            <a:chExt cx="8894147" cy="4516642"/>
          </a:xfrm>
        </p:grpSpPr>
        <p:pic>
          <p:nvPicPr>
            <p:cNvPr id="5" name="Picture 4">
              <a:extLst>
                <a:ext uri="{FF2B5EF4-FFF2-40B4-BE49-F238E27FC236}">
                  <a16:creationId xmlns:a16="http://schemas.microsoft.com/office/drawing/2014/main" id="{DBAB037E-F916-424F-8270-F0D457808126}"/>
                </a:ext>
              </a:extLst>
            </p:cNvPr>
            <p:cNvPicPr>
              <a:picLocks noChangeAspect="1"/>
            </p:cNvPicPr>
            <p:nvPr/>
          </p:nvPicPr>
          <p:blipFill>
            <a:blip r:embed="rId3"/>
            <a:stretch>
              <a:fillRect/>
            </a:stretch>
          </p:blipFill>
          <p:spPr>
            <a:xfrm>
              <a:off x="1648925" y="1580548"/>
              <a:ext cx="8894147" cy="4516642"/>
            </a:xfrm>
            <a:prstGeom prst="rect">
              <a:avLst/>
            </a:prstGeom>
          </p:spPr>
        </p:pic>
        <p:sp>
          <p:nvSpPr>
            <p:cNvPr id="4" name="Rectangle 3">
              <a:extLst>
                <a:ext uri="{FF2B5EF4-FFF2-40B4-BE49-F238E27FC236}">
                  <a16:creationId xmlns:a16="http://schemas.microsoft.com/office/drawing/2014/main" id="{DD6A0C11-5174-4D91-A25B-D10E39E9B9D9}"/>
                </a:ext>
              </a:extLst>
            </p:cNvPr>
            <p:cNvSpPr/>
            <p:nvPr/>
          </p:nvSpPr>
          <p:spPr bwMode="auto">
            <a:xfrm>
              <a:off x="1672046" y="3701143"/>
              <a:ext cx="8691154" cy="222939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 Placeholder 2">
            <a:extLst>
              <a:ext uri="{FF2B5EF4-FFF2-40B4-BE49-F238E27FC236}">
                <a16:creationId xmlns:a16="http://schemas.microsoft.com/office/drawing/2014/main" id="{3F1B306C-E60D-4FEF-8F57-32FFBC394F34}"/>
              </a:ext>
            </a:extLst>
          </p:cNvPr>
          <p:cNvSpPr>
            <a:spLocks noGrp="1"/>
          </p:cNvSpPr>
          <p:nvPr>
            <p:ph type="body" sz="quarter" idx="10"/>
          </p:nvPr>
        </p:nvSpPr>
        <p:spPr>
          <a:xfrm>
            <a:off x="586740" y="1410789"/>
            <a:ext cx="11018520" cy="658337"/>
          </a:xfrm>
        </p:spPr>
        <p:txBody>
          <a:bodyPr/>
          <a:lstStyle/>
          <a:p>
            <a:r>
              <a:rPr lang="en-US"/>
              <a:t>Second required question when registering an app.</a:t>
            </a:r>
          </a:p>
          <a:p>
            <a:pPr lvl="1"/>
            <a:endParaRPr lang="en-US"/>
          </a:p>
        </p:txBody>
      </p:sp>
    </p:spTree>
    <p:extLst>
      <p:ext uri="{BB962C8B-B14F-4D97-AF65-F5344CB8AC3E}">
        <p14:creationId xmlns:p14="http://schemas.microsoft.com/office/powerpoint/2010/main" val="11194310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2551034" cy="36620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“Accounts in this organizational directory only”</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dirty="0" err="1">
                <a:ln>
                  <a:noFill/>
                </a:ln>
                <a:solidFill>
                  <a:srgbClr val="505050"/>
                </a:solidFill>
                <a:effectLst/>
                <a:uLnTx/>
                <a:uFillTx/>
                <a:latin typeface="Segoe UI"/>
                <a:ea typeface="Segoe UI" pitchFamily="34" charset="0"/>
                <a:cs typeface="Segoe UI" pitchFamily="34" charset="0"/>
              </a:rPr>
              <a:t>Adatum</a:t>
            </a:r>
            <a:endParaRPr kumimoji="0" lang="en-US" sz="2000"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614857"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F164F6FA-69C7-CFF5-4590-164181A9A7EE}"/>
              </a:ext>
            </a:extLst>
          </p:cNvPr>
          <p:cNvSpPr txBox="1">
            <a:spLocks/>
          </p:cNvSpPr>
          <p:nvPr/>
        </p:nvSpPr>
        <p:spPr>
          <a:xfrm>
            <a:off x="5480720" y="3577786"/>
            <a:ext cx="6236095" cy="179502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Only allows users from the tenant where the app is registered</a:t>
            </a:r>
          </a:p>
          <a:p>
            <a:r>
              <a:rPr lang="en-US" dirty="0"/>
              <a:t>Known as a Single-tenant app</a:t>
            </a:r>
          </a:p>
        </p:txBody>
      </p:sp>
    </p:spTree>
    <p:extLst>
      <p:ext uri="{BB962C8B-B14F-4D97-AF65-F5344CB8AC3E}">
        <p14:creationId xmlns:p14="http://schemas.microsoft.com/office/powerpoint/2010/main" val="2358002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dirty="0"/>
              <a:t>Registering the app is not enough</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6740" y="1166678"/>
            <a:ext cx="11018520" cy="4050340"/>
          </a:xfrm>
        </p:spPr>
        <p:txBody>
          <a:bodyPr/>
          <a:lstStyle/>
          <a:p>
            <a:r>
              <a:rPr lang="en-US" dirty="0"/>
              <a:t>Need:</a:t>
            </a:r>
          </a:p>
          <a:p>
            <a:r>
              <a:rPr lang="en-US" dirty="0"/>
              <a:t>	User and group application and role assignments</a:t>
            </a:r>
          </a:p>
          <a:p>
            <a:r>
              <a:rPr lang="en-US" dirty="0"/>
              <a:t>	Permissions granted to the application</a:t>
            </a:r>
          </a:p>
          <a:p>
            <a:r>
              <a:rPr lang="en-US" dirty="0"/>
              <a:t>	Policies including conditional access policy</a:t>
            </a:r>
          </a:p>
          <a:p>
            <a:r>
              <a:rPr lang="en-US" dirty="0"/>
              <a:t>	Alternate local settings for an application</a:t>
            </a:r>
          </a:p>
          <a:p>
            <a:endParaRPr lang="en-US" dirty="0"/>
          </a:p>
          <a:p>
            <a:r>
              <a:rPr lang="en-US" dirty="0"/>
              <a:t>Visible in </a:t>
            </a:r>
            <a:r>
              <a:rPr lang="en-US" i="1" dirty="0"/>
              <a:t>Enterprise Applications</a:t>
            </a:r>
          </a:p>
          <a:p>
            <a:r>
              <a:rPr lang="en-US" i="1" dirty="0"/>
              <a:t>	Service Principal</a:t>
            </a:r>
          </a:p>
        </p:txBody>
      </p:sp>
    </p:spTree>
    <p:extLst>
      <p:ext uri="{BB962C8B-B14F-4D97-AF65-F5344CB8AC3E}">
        <p14:creationId xmlns:p14="http://schemas.microsoft.com/office/powerpoint/2010/main" val="13012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398E9A-BF5B-78AC-CCCF-E80F10E6BCC5}"/>
              </a:ext>
            </a:extLst>
          </p:cNvPr>
          <p:cNvSpPr/>
          <p:nvPr/>
        </p:nvSpPr>
        <p:spPr bwMode="auto">
          <a:xfrm>
            <a:off x="3775275" y="2706652"/>
            <a:ext cx="2551034" cy="175603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Segoe UI"/>
                <a:ea typeface="Segoe UI" pitchFamily="34" charset="0"/>
                <a:cs typeface="Segoe UI" pitchFamily="34" charset="0"/>
              </a:rPr>
              <a:t>Adatum</a:t>
            </a: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 Enterprise App (Consent)</a:t>
            </a:r>
          </a:p>
        </p:txBody>
      </p:sp>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2551034" cy="36620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Single Tenant App</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User A</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dirty="0" err="1">
                <a:ln>
                  <a:noFill/>
                </a:ln>
                <a:solidFill>
                  <a:srgbClr val="505050"/>
                </a:solidFill>
                <a:effectLst/>
                <a:uLnTx/>
                <a:uFillTx/>
                <a:latin typeface="Segoe UI"/>
                <a:ea typeface="Segoe UI" pitchFamily="34" charset="0"/>
                <a:cs typeface="Segoe UI" pitchFamily="34" charset="0"/>
              </a:rPr>
              <a:t>Adatum</a:t>
            </a:r>
            <a:endParaRPr kumimoji="0" lang="en-US" sz="2000"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4141343" y="3315205"/>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Adatum</a:t>
              </a: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b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57735"/>
            <a:ext cx="677731" cy="144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7C2479B-68F8-AA6F-94C4-D51967777AF3}"/>
              </a:ext>
            </a:extLst>
          </p:cNvPr>
          <p:cNvGrpSpPr/>
          <p:nvPr/>
        </p:nvGrpSpPr>
        <p:grpSpPr>
          <a:xfrm>
            <a:off x="8986005" y="3443101"/>
            <a:ext cx="1655064" cy="1924899"/>
            <a:chOff x="8951687" y="2136078"/>
            <a:chExt cx="1655064" cy="1924899"/>
          </a:xfrm>
        </p:grpSpPr>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B</a:t>
                </a:r>
              </a:p>
            </p:txBody>
          </p:sp>
        </p:gr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B</a:t>
              </a:r>
            </a:p>
          </p:txBody>
        </p: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gr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614857"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9FEED0C-0FD8-F9EE-E75C-2AE1C502622F}"/>
              </a:ext>
            </a:extLst>
          </p:cNvPr>
          <p:cNvCxnSpPr>
            <a:cxnSpLocks/>
            <a:stCxn id="97" idx="2"/>
            <a:endCxn id="9" idx="3"/>
          </p:cNvCxnSpPr>
          <p:nvPr/>
        </p:nvCxnSpPr>
        <p:spPr>
          <a:xfrm flipH="1" flipV="1">
            <a:off x="6326309" y="3584668"/>
            <a:ext cx="2659696" cy="68596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quot;Not Allowed&quot; Symbol 13">
            <a:extLst>
              <a:ext uri="{FF2B5EF4-FFF2-40B4-BE49-F238E27FC236}">
                <a16:creationId xmlns:a16="http://schemas.microsoft.com/office/drawing/2014/main" id="{4E31730C-7CD5-08D6-1041-0F94CE66AFF0}"/>
              </a:ext>
            </a:extLst>
          </p:cNvPr>
          <p:cNvSpPr/>
          <p:nvPr/>
        </p:nvSpPr>
        <p:spPr bwMode="auto">
          <a:xfrm>
            <a:off x="6976105" y="3542770"/>
            <a:ext cx="968133" cy="707034"/>
          </a:xfrm>
          <a:prstGeom prst="noSmoking">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5893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959DA4-B7C2-454E-9E7F-6FAA26DDED8C}"/>
              </a:ext>
            </a:extLst>
          </p:cNvPr>
          <p:cNvSpPr/>
          <p:nvPr/>
        </p:nvSpPr>
        <p:spPr bwMode="auto">
          <a:xfrm>
            <a:off x="3775275" y="2345249"/>
            <a:ext cx="4134645" cy="456803"/>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Segoe UI"/>
                <a:ea typeface="Segoe UI" pitchFamily="34" charset="0"/>
                <a:cs typeface="Segoe UI" pitchFamily="34" charset="0"/>
              </a:rPr>
              <a:t>Adatum</a:t>
            </a: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 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“Accounts in any organizational directory”</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User A</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err="1">
                <a:ln>
                  <a:noFill/>
                </a:ln>
                <a:solidFill>
                  <a:srgbClr val="505050"/>
                </a:solidFill>
                <a:effectLst/>
                <a:uLnTx/>
                <a:uFillTx/>
                <a:latin typeface="Segoe UI"/>
                <a:ea typeface="Segoe UI" pitchFamily="34" charset="0"/>
                <a:cs typeface="Segoe UI" pitchFamily="34" charset="0"/>
              </a:rPr>
              <a:t>Adatum</a:t>
            </a:r>
            <a:endPar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Contoso</a:t>
            </a:r>
          </a:p>
        </p:txBody>
      </p:sp>
      <p:grpSp>
        <p:nvGrpSpPr>
          <p:cNvPr id="9" name="Group 8">
            <a:extLst>
              <a:ext uri="{FF2B5EF4-FFF2-40B4-BE49-F238E27FC236}">
                <a16:creationId xmlns:a16="http://schemas.microsoft.com/office/drawing/2014/main" id="{A91AFEC2-0048-9F20-3DA4-833CD20B6179}"/>
              </a:ext>
            </a:extLst>
          </p:cNvPr>
          <p:cNvGrpSpPr/>
          <p:nvPr/>
        </p:nvGrpSpPr>
        <p:grpSpPr>
          <a:xfrm>
            <a:off x="3775274" y="2802052"/>
            <a:ext cx="2013982" cy="1728845"/>
            <a:chOff x="3775274" y="2802052"/>
            <a:chExt cx="2013982" cy="1728845"/>
          </a:xfrm>
        </p:grpSpPr>
        <p:sp>
          <p:nvSpPr>
            <p:cNvPr id="6" name="Rectangle 5">
              <a:extLst>
                <a:ext uri="{FF2B5EF4-FFF2-40B4-BE49-F238E27FC236}">
                  <a16:creationId xmlns:a16="http://schemas.microsoft.com/office/drawing/2014/main" id="{64F35A1A-5DA4-772C-91E2-291C996090AE}"/>
                </a:ext>
              </a:extLst>
            </p:cNvPr>
            <p:cNvSpPr/>
            <p:nvPr/>
          </p:nvSpPr>
          <p:spPr bwMode="auto">
            <a:xfrm>
              <a:off x="3775274" y="2802052"/>
              <a:ext cx="2013982"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Segoe UI"/>
                  <a:ea typeface="Segoe UI" pitchFamily="34" charset="0"/>
                  <a:cs typeface="Segoe UI" pitchFamily="34" charset="0"/>
                </a:rPr>
                <a:t>Adatum</a:t>
              </a: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 Enterprise 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(Consent)</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961052" y="3470241"/>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Adatum</a:t>
                </a: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b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a:t>
                </a:r>
              </a:p>
            </p:txBody>
          </p:sp>
        </p:grpSp>
      </p:grpSp>
      <p:cxnSp>
        <p:nvCxnSpPr>
          <p:cNvPr id="94" name="Straight Arrow Connector 93">
            <a:extLst>
              <a:ext uri="{FF2B5EF4-FFF2-40B4-BE49-F238E27FC236}">
                <a16:creationId xmlns:a16="http://schemas.microsoft.com/office/drawing/2014/main" id="{96B1BA1A-20EF-424C-9D06-63881E5A491E}"/>
              </a:ext>
            </a:extLst>
          </p:cNvPr>
          <p:cNvCxnSpPr>
            <a:cxnSpLocks/>
            <a:stCxn id="20" idx="6"/>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F6DC79E-4EAC-8E45-7538-B4DA3E5D814B}"/>
              </a:ext>
            </a:extLst>
          </p:cNvPr>
          <p:cNvGrpSpPr/>
          <p:nvPr/>
        </p:nvGrpSpPr>
        <p:grpSpPr>
          <a:xfrm>
            <a:off x="8951687" y="2136078"/>
            <a:ext cx="1655064" cy="1924899"/>
            <a:chOff x="8951687" y="2136078"/>
            <a:chExt cx="1655064" cy="1924899"/>
          </a:xfrm>
        </p:grpSpPr>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B</a:t>
                </a:r>
              </a:p>
            </p:txBody>
          </p:sp>
        </p:gr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B</a:t>
              </a:r>
            </a:p>
          </p:txBody>
        </p:sp>
        <p:sp>
          <p:nvSpPr>
            <p:cNvPr id="97" name="Oval 96">
              <a:extLst>
                <a:ext uri="{FF2B5EF4-FFF2-40B4-BE49-F238E27FC236}">
                  <a16:creationId xmlns:a16="http://schemas.microsoft.com/office/drawing/2014/main" id="{EA01C102-9AE6-4D1D-B49C-7BE36F01EC84}"/>
                </a:ext>
              </a:extLst>
            </p:cNvPr>
            <p:cNvSpPr/>
            <p:nvPr/>
          </p:nvSpPr>
          <p:spPr bwMode="auto">
            <a:xfrm>
              <a:off x="8951687" y="2136078"/>
              <a:ext cx="1655064" cy="1655064"/>
            </a:xfrm>
            <a:prstGeom prst="ellipse">
              <a:avLst/>
            </a:prstGeom>
            <a:solidFill>
              <a:schemeClr val="accent4">
                <a:lumMod val="20000"/>
                <a:lumOff val="80000"/>
              </a:schemeClr>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9216746" y="2509506"/>
              <a:ext cx="1124948" cy="908210"/>
              <a:chOff x="1124660" y="2438555"/>
              <a:chExt cx="1323363" cy="1068399"/>
            </a:xfrm>
            <a:solidFill>
              <a:schemeClr val="accent4">
                <a:lumMod val="20000"/>
                <a:lumOff val="80000"/>
              </a:schemeClr>
            </a:solid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endCxn id="97" idx="2"/>
          </p:cNvCxnSpPr>
          <p:nvPr/>
        </p:nvCxnSpPr>
        <p:spPr>
          <a:xfrm>
            <a:off x="7744265" y="2963610"/>
            <a:ext cx="1207422"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9883F6-7245-45E1-858B-316EC0E7555B}"/>
              </a:ext>
            </a:extLst>
          </p:cNvPr>
          <p:cNvSpPr txBox="1"/>
          <p:nvPr/>
        </p:nvSpPr>
        <p:spPr>
          <a:xfrm>
            <a:off x="3775275" y="4936735"/>
            <a:ext cx="447634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Uses common, organizations, or consumers, endpoints to sign 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 invitation/external account needed</a:t>
            </a:r>
          </a:p>
          <a:p>
            <a:pPr marL="0" marR="0" lvl="0" indent="0" algn="ctr" defTabSz="914367" rtl="0" eaLnBrk="1" fontAlgn="auto" latinLnBrk="0" hangingPunct="1">
              <a:lnSpc>
                <a:spcPct val="100000"/>
              </a:lnSpc>
              <a:spcBef>
                <a:spcPts val="0"/>
              </a:spcBef>
              <a:spcAft>
                <a:spcPts val="0"/>
              </a:spcAft>
              <a:buClrTx/>
              <a:buSzTx/>
              <a:buFontTx/>
              <a:buNone/>
              <a:tabLst/>
              <a:defRPr/>
            </a:pPr>
            <a:endParaRPr lang="en-US" sz="2000" dirty="0">
              <a:gradFill>
                <a:gsLst>
                  <a:gs pos="2917">
                    <a:prstClr val="black"/>
                  </a:gs>
                  <a:gs pos="30000">
                    <a:prstClr val="black"/>
                  </a:gs>
                </a:gsLst>
                <a:lin ang="5400000" scaled="0"/>
              </a:gradFill>
              <a:latin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Known as a Multi-tenant app</a:t>
            </a:r>
          </a:p>
        </p:txBody>
      </p:sp>
      <p:grpSp>
        <p:nvGrpSpPr>
          <p:cNvPr id="12" name="Group 11">
            <a:extLst>
              <a:ext uri="{FF2B5EF4-FFF2-40B4-BE49-F238E27FC236}">
                <a16:creationId xmlns:a16="http://schemas.microsoft.com/office/drawing/2014/main" id="{858B2F2A-A96B-3E1B-C5C6-8F21381EE5B1}"/>
              </a:ext>
            </a:extLst>
          </p:cNvPr>
          <p:cNvGrpSpPr/>
          <p:nvPr/>
        </p:nvGrpSpPr>
        <p:grpSpPr>
          <a:xfrm>
            <a:off x="5896723" y="2802052"/>
            <a:ext cx="2013982" cy="1728845"/>
            <a:chOff x="5896723" y="2802052"/>
            <a:chExt cx="2013982" cy="1728845"/>
          </a:xfrm>
        </p:grpSpPr>
        <p:sp>
          <p:nvSpPr>
            <p:cNvPr id="8" name="Rectangle 7">
              <a:extLst>
                <a:ext uri="{FF2B5EF4-FFF2-40B4-BE49-F238E27FC236}">
                  <a16:creationId xmlns:a16="http://schemas.microsoft.com/office/drawing/2014/main" id="{B337B9E8-BACA-00A2-2753-365A8C1B85C4}"/>
                </a:ext>
              </a:extLst>
            </p:cNvPr>
            <p:cNvSpPr/>
            <p:nvPr/>
          </p:nvSpPr>
          <p:spPr bwMode="auto">
            <a:xfrm>
              <a:off x="5896723" y="2802052"/>
              <a:ext cx="2013982"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Contoso Enterprise 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(Consent)</a:t>
              </a:r>
            </a:p>
          </p:txBody>
        </p:sp>
        <p:grpSp>
          <p:nvGrpSpPr>
            <p:cNvPr id="88" name="Group 87">
              <a:extLst>
                <a:ext uri="{FF2B5EF4-FFF2-40B4-BE49-F238E27FC236}">
                  <a16:creationId xmlns:a16="http://schemas.microsoft.com/office/drawing/2014/main" id="{5494A29C-3055-4375-A005-BFABE7C645EF}"/>
                </a:ext>
              </a:extLst>
            </p:cNvPr>
            <p:cNvGrpSpPr/>
            <p:nvPr/>
          </p:nvGrpSpPr>
          <p:grpSpPr>
            <a:xfrm>
              <a:off x="5943325" y="3470241"/>
              <a:ext cx="1818898" cy="1060656"/>
              <a:chOff x="3441994" y="2445082"/>
              <a:chExt cx="1818898" cy="1060656"/>
            </a:xfrm>
          </p:grpSpPr>
          <p:sp>
            <p:nvSpPr>
              <p:cNvPr id="89" name="CRMArticles_EFF5" title="Icon of two documents stacked together with writing on them">
                <a:extLst>
                  <a:ext uri="{FF2B5EF4-FFF2-40B4-BE49-F238E27FC236}">
                    <a16:creationId xmlns:a16="http://schemas.microsoft.com/office/drawing/2014/main" id="{DB5860CE-2E35-46F9-80F8-ED82EAE88286}"/>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877310CA-EAA7-4846-9554-20B130C29007}"/>
                  </a:ext>
                </a:extLst>
              </p:cNvPr>
              <p:cNvSpPr txBox="1"/>
              <p:nvPr/>
            </p:nvSpPr>
            <p:spPr>
              <a:xfrm>
                <a:off x="3441994" y="3074851"/>
                <a:ext cx="18188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Contoso </a:t>
                </a:r>
                <a:b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a:t>
                </a:r>
              </a:p>
            </p:txBody>
          </p:sp>
        </p:grpSp>
      </p:grpSp>
      <p:cxnSp>
        <p:nvCxnSpPr>
          <p:cNvPr id="7" name="Connector: Elbow 6">
            <a:extLst>
              <a:ext uri="{FF2B5EF4-FFF2-40B4-BE49-F238E27FC236}">
                <a16:creationId xmlns:a16="http://schemas.microsoft.com/office/drawing/2014/main" id="{E692DFC2-BCF5-41E1-ACD1-5D3AAFE41CC6}"/>
              </a:ext>
            </a:extLst>
          </p:cNvPr>
          <p:cNvCxnSpPr>
            <a:cxnSpLocks/>
            <a:stCxn id="86" idx="3"/>
          </p:cNvCxnSpPr>
          <p:nvPr/>
        </p:nvCxnSpPr>
        <p:spPr>
          <a:xfrm>
            <a:off x="3435935" y="1917021"/>
            <a:ext cx="2406663" cy="45680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06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398E9A-BF5B-78AC-CCCF-E80F10E6BCC5}"/>
              </a:ext>
            </a:extLst>
          </p:cNvPr>
          <p:cNvSpPr/>
          <p:nvPr/>
        </p:nvSpPr>
        <p:spPr bwMode="auto">
          <a:xfrm>
            <a:off x="3775275" y="2706652"/>
            <a:ext cx="2551034" cy="175603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Segoe UI"/>
                <a:ea typeface="Segoe UI" pitchFamily="34" charset="0"/>
                <a:cs typeface="Segoe UI" pitchFamily="34" charset="0"/>
              </a:rPr>
              <a:t>Adatum</a:t>
            </a: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 Enterprise App (Consent)</a:t>
            </a:r>
          </a:p>
        </p:txBody>
      </p:sp>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2551034" cy="36620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89" idx="7"/>
          </p:cNvCxnSpPr>
          <p:nvPr/>
        </p:nvCxnSpPr>
        <p:spPr>
          <a:xfrm flipV="1">
            <a:off x="3029675" y="3888491"/>
            <a:ext cx="755589" cy="8159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External Identities (aka B2B) </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User A</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dirty="0" err="1">
                <a:ln>
                  <a:noFill/>
                </a:ln>
                <a:solidFill>
                  <a:srgbClr val="505050"/>
                </a:solidFill>
                <a:effectLst/>
                <a:uLnTx/>
                <a:uFillTx/>
                <a:latin typeface="Segoe UI"/>
                <a:ea typeface="Segoe UI" pitchFamily="34" charset="0"/>
                <a:cs typeface="Segoe UI" pitchFamily="34" charset="0"/>
              </a:rPr>
              <a:t>Adatum</a:t>
            </a:r>
            <a:endParaRPr kumimoji="0" lang="en-US" sz="2000"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665232" y="3279894"/>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Adatum</a:t>
              </a: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b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7C2479B-68F8-AA6F-94C4-D51967777AF3}"/>
              </a:ext>
            </a:extLst>
          </p:cNvPr>
          <p:cNvGrpSpPr/>
          <p:nvPr/>
        </p:nvGrpSpPr>
        <p:grpSpPr>
          <a:xfrm>
            <a:off x="8986005" y="3443101"/>
            <a:ext cx="1655064" cy="1924899"/>
            <a:chOff x="8951687" y="2136078"/>
            <a:chExt cx="1655064" cy="1924899"/>
          </a:xfrm>
        </p:grpSpPr>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B</a:t>
                </a:r>
              </a:p>
            </p:txBody>
          </p:sp>
        </p:gr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User B</a:t>
              </a:r>
            </a:p>
          </p:txBody>
        </p: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grpSp>
      <p:grpSp>
        <p:nvGrpSpPr>
          <p:cNvPr id="88" name="Group 87">
            <a:extLst>
              <a:ext uri="{FF2B5EF4-FFF2-40B4-BE49-F238E27FC236}">
                <a16:creationId xmlns:a16="http://schemas.microsoft.com/office/drawing/2014/main" id="{42C736F0-5928-465A-A0E6-2FE234DF67DD}"/>
              </a:ext>
            </a:extLst>
          </p:cNvPr>
          <p:cNvGrpSpPr/>
          <p:nvPr/>
        </p:nvGrpSpPr>
        <p:grpSpPr>
          <a:xfrm>
            <a:off x="2728527" y="4652778"/>
            <a:ext cx="352817" cy="352817"/>
            <a:chOff x="1675884" y="3199139"/>
            <a:chExt cx="986281" cy="986281"/>
          </a:xfrm>
          <a:solidFill>
            <a:schemeClr val="tx2">
              <a:lumMod val="20000"/>
              <a:lumOff val="80000"/>
            </a:schemeClr>
          </a:solidFill>
        </p:grpSpPr>
        <p:sp>
          <p:nvSpPr>
            <p:cNvPr id="89" name="Oval 88">
              <a:extLst>
                <a:ext uri="{FF2B5EF4-FFF2-40B4-BE49-F238E27FC236}">
                  <a16:creationId xmlns:a16="http://schemas.microsoft.com/office/drawing/2014/main" id="{13E3D8C4-3037-4D3F-8FA4-E551E950613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07040DA-5DEE-4066-BA12-F9417D39E03B}"/>
                </a:ext>
              </a:extLst>
            </p:cNvPr>
            <p:cNvGrpSpPr/>
            <p:nvPr/>
          </p:nvGrpSpPr>
          <p:grpSpPr>
            <a:xfrm>
              <a:off x="1833837" y="3421671"/>
              <a:ext cx="670376" cy="541218"/>
              <a:chOff x="1124660" y="2438555"/>
              <a:chExt cx="1323363" cy="1068399"/>
            </a:xfrm>
            <a:grpFill/>
          </p:grpSpPr>
          <p:sp>
            <p:nvSpPr>
              <p:cNvPr id="95" name="Freeform 5">
                <a:extLst>
                  <a:ext uri="{FF2B5EF4-FFF2-40B4-BE49-F238E27FC236}">
                    <a16:creationId xmlns:a16="http://schemas.microsoft.com/office/drawing/2014/main" id="{4594CEDA-8D40-4F38-A7A4-EAA6F6D0D71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A4A99A0-3F17-4000-BFC6-92B78AD9D53D}"/>
                  </a:ext>
                </a:extLst>
              </p:cNvPr>
              <p:cNvGrpSpPr/>
              <p:nvPr/>
            </p:nvGrpSpPr>
            <p:grpSpPr>
              <a:xfrm>
                <a:off x="1124660" y="2438555"/>
                <a:ext cx="593820" cy="706058"/>
                <a:chOff x="6447047" y="5804307"/>
                <a:chExt cx="414034" cy="492291"/>
              </a:xfrm>
              <a:grpFill/>
            </p:grpSpPr>
            <p:sp>
              <p:nvSpPr>
                <p:cNvPr id="106" name="Freeform 9">
                  <a:extLst>
                    <a:ext uri="{FF2B5EF4-FFF2-40B4-BE49-F238E27FC236}">
                      <a16:creationId xmlns:a16="http://schemas.microsoft.com/office/drawing/2014/main" id="{714DA26D-BAB6-4E64-94D4-F49091C9548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108" name="Oval 107">
                  <a:extLst>
                    <a:ext uri="{FF2B5EF4-FFF2-40B4-BE49-F238E27FC236}">
                      <a16:creationId xmlns:a16="http://schemas.microsoft.com/office/drawing/2014/main" id="{E72BCC41-D753-484F-B615-C8B13752D6CA}"/>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BFBEB463-C247-40BE-93F6-A8EE60B7C9BF}"/>
              </a:ext>
            </a:extLst>
          </p:cNvPr>
          <p:cNvSpPr txBox="1"/>
          <p:nvPr/>
        </p:nvSpPr>
        <p:spPr>
          <a:xfrm>
            <a:off x="3775275" y="4936735"/>
            <a:ext cx="447634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 </a:t>
            </a: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Adatum</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endpoint to sign 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Can’t use common, organizations, nor consumers, endpoints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Invitation/external account needed</a:t>
            </a: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614857"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Left 23">
            <a:extLst>
              <a:ext uri="{FF2B5EF4-FFF2-40B4-BE49-F238E27FC236}">
                <a16:creationId xmlns:a16="http://schemas.microsoft.com/office/drawing/2014/main" id="{6F805DD8-9C3B-4C03-6AAE-6AEB5B894EBE}"/>
              </a:ext>
            </a:extLst>
          </p:cNvPr>
          <p:cNvSpPr/>
          <p:nvPr/>
        </p:nvSpPr>
        <p:spPr bwMode="auto">
          <a:xfrm>
            <a:off x="3097881" y="4569305"/>
            <a:ext cx="6022338" cy="474935"/>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Invite</a:t>
            </a:r>
          </a:p>
        </p:txBody>
      </p:sp>
      <p:sp>
        <p:nvSpPr>
          <p:cNvPr id="25" name="TextBox 24">
            <a:extLst>
              <a:ext uri="{FF2B5EF4-FFF2-40B4-BE49-F238E27FC236}">
                <a16:creationId xmlns:a16="http://schemas.microsoft.com/office/drawing/2014/main" id="{E0C00E5B-BC34-A494-62EC-DECBCB504F3E}"/>
              </a:ext>
            </a:extLst>
          </p:cNvPr>
          <p:cNvSpPr txBox="1"/>
          <p:nvPr/>
        </p:nvSpPr>
        <p:spPr>
          <a:xfrm>
            <a:off x="2494161" y="5058958"/>
            <a:ext cx="856436"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Guest User B</a:t>
            </a:r>
          </a:p>
        </p:txBody>
      </p:sp>
      <p:sp>
        <p:nvSpPr>
          <p:cNvPr id="28" name="Arrow: Right 27">
            <a:extLst>
              <a:ext uri="{FF2B5EF4-FFF2-40B4-BE49-F238E27FC236}">
                <a16:creationId xmlns:a16="http://schemas.microsoft.com/office/drawing/2014/main" id="{1477B365-4651-4724-8761-3CD47B4F3CFA}"/>
              </a:ext>
            </a:extLst>
          </p:cNvPr>
          <p:cNvSpPr/>
          <p:nvPr/>
        </p:nvSpPr>
        <p:spPr bwMode="auto">
          <a:xfrm>
            <a:off x="3097881" y="4732383"/>
            <a:ext cx="5493081" cy="411114"/>
          </a:xfrm>
          <a:prstGeom prst="rightArrow">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Authentication when needed</a:t>
            </a:r>
          </a:p>
        </p:txBody>
      </p:sp>
    </p:spTree>
    <p:extLst>
      <p:ext uri="{BB962C8B-B14F-4D97-AF65-F5344CB8AC3E}">
        <p14:creationId xmlns:p14="http://schemas.microsoft.com/office/powerpoint/2010/main" val="4174186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0" grpId="0"/>
      <p:bldP spid="24" grpId="0" animBg="1"/>
      <p:bldP spid="24" grpId="1" animBg="1"/>
      <p:bldP spid="25" grpId="0"/>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29704-BB50-4AF5-9794-F84F091AA09C}"/>
              </a:ext>
            </a:extLst>
          </p:cNvPr>
          <p:cNvSpPr>
            <a:spLocks noGrp="1"/>
          </p:cNvSpPr>
          <p:nvPr>
            <p:ph type="title"/>
          </p:nvPr>
        </p:nvSpPr>
        <p:spPr>
          <a:xfrm>
            <a:off x="585216" y="3035808"/>
            <a:ext cx="6400800" cy="498598"/>
          </a:xfrm>
        </p:spPr>
        <p:txBody>
          <a:bodyPr/>
          <a:lstStyle/>
          <a:p>
            <a:r>
              <a:rPr lang="en-US" dirty="0"/>
              <a:t>Demo Application registration</a:t>
            </a:r>
          </a:p>
        </p:txBody>
      </p:sp>
      <p:sp>
        <p:nvSpPr>
          <p:cNvPr id="2" name="TextBox 1">
            <a:extLst>
              <a:ext uri="{FF2B5EF4-FFF2-40B4-BE49-F238E27FC236}">
                <a16:creationId xmlns:a16="http://schemas.microsoft.com/office/drawing/2014/main" id="{1E6DC25D-0482-420C-8631-1C17783C56B8}"/>
              </a:ext>
            </a:extLst>
          </p:cNvPr>
          <p:cNvSpPr txBox="1"/>
          <p:nvPr/>
        </p:nvSpPr>
        <p:spPr>
          <a:xfrm>
            <a:off x="286871" y="6427694"/>
            <a:ext cx="1378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5E8E2A3-35EC-44CC-90A7-AF9A02EE3F5C}" type="slidenum">
              <a:rPr kumimoji="0" lang="en-US" sz="2000" b="0" i="0" u="none" strike="noStrike" kern="1200" cap="none" spc="0" normalizeH="0" baseline="0" noProof="0" smtClean="0">
                <a:ln>
                  <a:noFill/>
                </a:ln>
                <a:gradFill>
                  <a:gsLst>
                    <a:gs pos="2917">
                      <a:prstClr val="black"/>
                    </a:gs>
                    <a:gs pos="30000">
                      <a:prstClr val="black"/>
                    </a:gs>
                  </a:gsLst>
                  <a:lin ang="5400000" scaled="0"/>
                </a:gra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16</a:t>
            </a:fld>
            <a:endParaRPr kumimoji="0" lang="en-US"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6132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spTree>
    <p:extLst>
      <p:ext uri="{BB962C8B-B14F-4D97-AF65-F5344CB8AC3E}">
        <p14:creationId xmlns:p14="http://schemas.microsoft.com/office/powerpoint/2010/main" val="245210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 app allowed to access the resource?</a:t>
            </a: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55946" y="1748197"/>
            <a:ext cx="914400" cy="914400"/>
          </a:xfrm>
          <a:prstGeom prst="rect">
            <a:avLst/>
          </a:prstGeom>
        </p:spPr>
      </p:pic>
    </p:spTree>
    <p:extLst>
      <p:ext uri="{BB962C8B-B14F-4D97-AF65-F5344CB8AC3E}">
        <p14:creationId xmlns:p14="http://schemas.microsoft.com/office/powerpoint/2010/main" val="195029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 app allowed to access the resource?</a:t>
            </a: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27734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25EB11-7934-E37D-9051-140D2B6755D4}"/>
              </a:ext>
            </a:extLst>
          </p:cNvPr>
          <p:cNvSpPr>
            <a:spLocks noGrp="1"/>
          </p:cNvSpPr>
          <p:nvPr>
            <p:ph type="title"/>
          </p:nvPr>
        </p:nvSpPr>
        <p:spPr/>
        <p:txBody>
          <a:bodyPr/>
          <a:lstStyle/>
          <a:p>
            <a:r>
              <a:rPr lang="en-US" dirty="0"/>
              <a:t>Agenda</a:t>
            </a:r>
          </a:p>
        </p:txBody>
      </p:sp>
      <p:sp>
        <p:nvSpPr>
          <p:cNvPr id="6" name="Text Placeholder 5">
            <a:extLst>
              <a:ext uri="{FF2B5EF4-FFF2-40B4-BE49-F238E27FC236}">
                <a16:creationId xmlns:a16="http://schemas.microsoft.com/office/drawing/2014/main" id="{1278C473-D190-FF0F-FB51-D850C95594EE}"/>
              </a:ext>
            </a:extLst>
          </p:cNvPr>
          <p:cNvSpPr>
            <a:spLocks noGrp="1"/>
          </p:cNvSpPr>
          <p:nvPr>
            <p:ph type="body" sz="quarter" idx="10"/>
          </p:nvPr>
        </p:nvSpPr>
        <p:spPr>
          <a:xfrm>
            <a:off x="586390" y="1434370"/>
            <a:ext cx="11018520" cy="3010055"/>
          </a:xfrm>
        </p:spPr>
        <p:txBody>
          <a:bodyPr/>
          <a:lstStyle/>
          <a:p>
            <a:pPr marL="0" marR="0">
              <a:spcBef>
                <a:spcPts val="0"/>
              </a:spcBef>
              <a:spcAft>
                <a:spcPts val="0"/>
              </a:spcAft>
            </a:pPr>
            <a:r>
              <a:rPr lang="en-US" sz="1800" dirty="0">
                <a:effectLst/>
                <a:latin typeface="Calibri" panose="020F0502020204030204" pitchFamily="34" charset="0"/>
                <a:ea typeface="Aptos" panose="020B0004020202020204" pitchFamily="34" charset="0"/>
              </a:rPr>
              <a:t>Day 1</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 Identity fundamentals with permissions and consent</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 Microsoft Graph overview with demo</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 What's new with Microsoft Graph</a:t>
            </a:r>
            <a:br>
              <a:rPr lang="en-US" sz="1800" dirty="0">
                <a:effectLst/>
                <a:latin typeface="Calibri" panose="020F0502020204030204" pitchFamily="34" charset="0"/>
                <a:ea typeface="Aptos" panose="020B0004020202020204" pitchFamily="34" charset="0"/>
              </a:rPr>
            </a:b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Day 2</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 Tips and Tricks on Microsoft Graph</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 Advanced querying with Microsoft Graph</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 Pre-integrate your applications with Azure AD</a:t>
            </a:r>
          </a:p>
          <a:p>
            <a:endParaRPr lang="en-US" dirty="0"/>
          </a:p>
        </p:txBody>
      </p:sp>
    </p:spTree>
    <p:extLst>
      <p:ext uri="{BB962C8B-B14F-4D97-AF65-F5344CB8AC3E}">
        <p14:creationId xmlns:p14="http://schemas.microsoft.com/office/powerpoint/2010/main" val="28041361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54176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1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Still have a problem?</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0896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444413" y="187566"/>
            <a:ext cx="7088981" cy="1325563"/>
          </a:xfrm>
        </p:spPr>
        <p:txBody>
          <a:bodyPr/>
          <a:lstStyle/>
          <a:p>
            <a:r>
              <a:rPr lang="en-US" dirty="0"/>
              <a:t>https://graph.microsoft.com</a:t>
            </a:r>
          </a:p>
        </p:txBody>
      </p:sp>
      <p:cxnSp>
        <p:nvCxnSpPr>
          <p:cNvPr id="8" name="Straight Connector 7">
            <a:extLst>
              <a:ext uri="{FF2B5EF4-FFF2-40B4-BE49-F238E27FC236}">
                <a16:creationId xmlns:a16="http://schemas.microsoft.com/office/drawing/2014/main" id="{FBA0B411-5CB4-44F6-9241-95BE4B5CED28}"/>
              </a:ext>
            </a:extLst>
          </p:cNvPr>
          <p:cNvCxnSpPr/>
          <p:nvPr/>
        </p:nvCxnSpPr>
        <p:spPr>
          <a:xfrm flipV="1">
            <a:off x="4103281" y="469617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E3DCDA2-B225-47E3-A087-83807C290F7E}"/>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4F2EA3F-BFE9-4919-B589-977CFCBEA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nvGrpSpPr>
          <p:cNvPr id="11" name="Group 5">
            <a:extLst>
              <a:ext uri="{FF2B5EF4-FFF2-40B4-BE49-F238E27FC236}">
                <a16:creationId xmlns:a16="http://schemas.microsoft.com/office/drawing/2014/main" id="{F3350858-B5DA-48FC-ACDE-B8327F16498B}"/>
              </a:ext>
            </a:extLst>
          </p:cNvPr>
          <p:cNvGrpSpPr/>
          <p:nvPr/>
        </p:nvGrpSpPr>
        <p:grpSpPr>
          <a:xfrm>
            <a:off x="6223490" y="4309358"/>
            <a:ext cx="793531" cy="793531"/>
            <a:chOff x="5681540" y="2652588"/>
            <a:chExt cx="778042" cy="778042"/>
          </a:xfrm>
        </p:grpSpPr>
        <p:sp>
          <p:nvSpPr>
            <p:cNvPr id="12" name="Oval 12">
              <a:extLst>
                <a:ext uri="{FF2B5EF4-FFF2-40B4-BE49-F238E27FC236}">
                  <a16:creationId xmlns:a16="http://schemas.microsoft.com/office/drawing/2014/main" id="{51218984-1886-464E-814B-C0CDDF0175ED}"/>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3" name="Picture 14">
              <a:extLst>
                <a:ext uri="{FF2B5EF4-FFF2-40B4-BE49-F238E27FC236}">
                  <a16:creationId xmlns:a16="http://schemas.microsoft.com/office/drawing/2014/main" id="{33089ECD-0540-4F3D-8394-B275FDB9C4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14" name="Group 23">
            <a:extLst>
              <a:ext uri="{FF2B5EF4-FFF2-40B4-BE49-F238E27FC236}">
                <a16:creationId xmlns:a16="http://schemas.microsoft.com/office/drawing/2014/main" id="{563A9C44-00ED-4572-A32B-CA16B77F7DA1}"/>
              </a:ext>
            </a:extLst>
          </p:cNvPr>
          <p:cNvGrpSpPr/>
          <p:nvPr/>
        </p:nvGrpSpPr>
        <p:grpSpPr>
          <a:xfrm>
            <a:off x="3443534" y="4150574"/>
            <a:ext cx="779568" cy="1110704"/>
            <a:chOff x="636295" y="2518478"/>
            <a:chExt cx="1435768" cy="2045634"/>
          </a:xfrm>
        </p:grpSpPr>
        <p:sp>
          <p:nvSpPr>
            <p:cNvPr id="15" name="Oval 24">
              <a:extLst>
                <a:ext uri="{FF2B5EF4-FFF2-40B4-BE49-F238E27FC236}">
                  <a16:creationId xmlns:a16="http://schemas.microsoft.com/office/drawing/2014/main" id="{8E1E66F7-811F-4EB0-B739-65E3C1137832}"/>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16" name="Diagram 25">
              <a:extLst>
                <a:ext uri="{FF2B5EF4-FFF2-40B4-BE49-F238E27FC236}">
                  <a16:creationId xmlns:a16="http://schemas.microsoft.com/office/drawing/2014/main" id="{C461521D-1B32-4822-A445-EB218D71E29D}"/>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nvGrpSpPr>
          <p:cNvPr id="17" name="Group 30">
            <a:extLst>
              <a:ext uri="{FF2B5EF4-FFF2-40B4-BE49-F238E27FC236}">
                <a16:creationId xmlns:a16="http://schemas.microsoft.com/office/drawing/2014/main" id="{B3262584-CBF9-46C1-A363-053E2524D78A}"/>
              </a:ext>
            </a:extLst>
          </p:cNvPr>
          <p:cNvGrpSpPr/>
          <p:nvPr/>
        </p:nvGrpSpPr>
        <p:grpSpPr>
          <a:xfrm>
            <a:off x="4319396" y="4311787"/>
            <a:ext cx="787938" cy="787938"/>
            <a:chOff x="7218205" y="2347793"/>
            <a:chExt cx="2318826" cy="2318826"/>
          </a:xfrm>
        </p:grpSpPr>
        <p:sp>
          <p:nvSpPr>
            <p:cNvPr id="18" name="Oval 31">
              <a:extLst>
                <a:ext uri="{FF2B5EF4-FFF2-40B4-BE49-F238E27FC236}">
                  <a16:creationId xmlns:a16="http://schemas.microsoft.com/office/drawing/2014/main" id="{4F5AD54B-01EC-4EB2-81D5-1FB6A2E17560}"/>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32">
              <a:extLst>
                <a:ext uri="{FF2B5EF4-FFF2-40B4-BE49-F238E27FC236}">
                  <a16:creationId xmlns:a16="http://schemas.microsoft.com/office/drawing/2014/main" id="{FBA177CB-9F7E-4F9D-AAD6-EDE873A3E314}"/>
                </a:ext>
              </a:extLst>
            </p:cNvPr>
            <p:cNvGrpSpPr/>
            <p:nvPr/>
          </p:nvGrpSpPr>
          <p:grpSpPr>
            <a:xfrm>
              <a:off x="7559471" y="2705101"/>
              <a:ext cx="1661110" cy="1640303"/>
              <a:chOff x="3355431" y="2727158"/>
              <a:chExt cx="1661110" cy="1640303"/>
            </a:xfrm>
          </p:grpSpPr>
          <p:sp>
            <p:nvSpPr>
              <p:cNvPr id="24" name="Oval 64">
                <a:extLst>
                  <a:ext uri="{FF2B5EF4-FFF2-40B4-BE49-F238E27FC236}">
                    <a16:creationId xmlns:a16="http://schemas.microsoft.com/office/drawing/2014/main" id="{1C87073C-61FD-42DE-B18F-917B3808FD56}"/>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65">
                <a:extLst>
                  <a:ext uri="{FF2B5EF4-FFF2-40B4-BE49-F238E27FC236}">
                    <a16:creationId xmlns:a16="http://schemas.microsoft.com/office/drawing/2014/main" id="{1008FD4E-208E-459E-A1A0-E7116CFAED2A}"/>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67">
                <a:extLst>
                  <a:ext uri="{FF2B5EF4-FFF2-40B4-BE49-F238E27FC236}">
                    <a16:creationId xmlns:a16="http://schemas.microsoft.com/office/drawing/2014/main" id="{103BB0B1-F745-4CA7-A465-0F862A682EDD}"/>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68">
                <a:extLst>
                  <a:ext uri="{FF2B5EF4-FFF2-40B4-BE49-F238E27FC236}">
                    <a16:creationId xmlns:a16="http://schemas.microsoft.com/office/drawing/2014/main" id="{489A671D-4FAA-42C6-AA87-FAF14290B05E}"/>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20" name="Diagram 34">
              <a:extLst>
                <a:ext uri="{FF2B5EF4-FFF2-40B4-BE49-F238E27FC236}">
                  <a16:creationId xmlns:a16="http://schemas.microsoft.com/office/drawing/2014/main" id="{72BF00B3-9F95-46B6-B8CA-DDD6C190B67A}"/>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1" name="Diagram 35">
              <a:extLst>
                <a:ext uri="{FF2B5EF4-FFF2-40B4-BE49-F238E27FC236}">
                  <a16:creationId xmlns:a16="http://schemas.microsoft.com/office/drawing/2014/main" id="{C82D27E6-1301-48D4-98C8-3DA4D486E62D}"/>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2" name="Diagram 37">
              <a:extLst>
                <a:ext uri="{FF2B5EF4-FFF2-40B4-BE49-F238E27FC236}">
                  <a16:creationId xmlns:a16="http://schemas.microsoft.com/office/drawing/2014/main" id="{8BD6475B-5587-4EA9-B72B-38295F83F1C0}"/>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3" name="Diagram 41">
              <a:extLst>
                <a:ext uri="{FF2B5EF4-FFF2-40B4-BE49-F238E27FC236}">
                  <a16:creationId xmlns:a16="http://schemas.microsoft.com/office/drawing/2014/main" id="{C14AEF3B-29C8-4344-8B2F-187F78750535}"/>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nvGrpSpPr>
          <p:cNvPr id="28" name="Group 83">
            <a:extLst>
              <a:ext uri="{FF2B5EF4-FFF2-40B4-BE49-F238E27FC236}">
                <a16:creationId xmlns:a16="http://schemas.microsoft.com/office/drawing/2014/main" id="{112AB32E-BFE9-4272-A00B-9844D6EC5207}"/>
              </a:ext>
            </a:extLst>
          </p:cNvPr>
          <p:cNvGrpSpPr/>
          <p:nvPr/>
        </p:nvGrpSpPr>
        <p:grpSpPr>
          <a:xfrm>
            <a:off x="7124844" y="4304103"/>
            <a:ext cx="811999" cy="794936"/>
            <a:chOff x="10113425" y="2651210"/>
            <a:chExt cx="796150" cy="779420"/>
          </a:xfrm>
        </p:grpSpPr>
        <p:sp>
          <p:nvSpPr>
            <p:cNvPr id="29" name="Oval 84">
              <a:extLst>
                <a:ext uri="{FF2B5EF4-FFF2-40B4-BE49-F238E27FC236}">
                  <a16:creationId xmlns:a16="http://schemas.microsoft.com/office/drawing/2014/main" id="{B04DDD77-210E-4BE8-BF73-919EE4935E65}"/>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85">
              <a:extLst>
                <a:ext uri="{FF2B5EF4-FFF2-40B4-BE49-F238E27FC236}">
                  <a16:creationId xmlns:a16="http://schemas.microsoft.com/office/drawing/2014/main" id="{593B3E7B-9E7F-4F53-B64C-6439B12367E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31" name="Group 89">
            <a:extLst>
              <a:ext uri="{FF2B5EF4-FFF2-40B4-BE49-F238E27FC236}">
                <a16:creationId xmlns:a16="http://schemas.microsoft.com/office/drawing/2014/main" id="{71012B5A-72D5-486C-AD69-627A7518FB81}"/>
              </a:ext>
            </a:extLst>
          </p:cNvPr>
          <p:cNvGrpSpPr/>
          <p:nvPr/>
        </p:nvGrpSpPr>
        <p:grpSpPr>
          <a:xfrm>
            <a:off x="8047020" y="4296245"/>
            <a:ext cx="819857" cy="810653"/>
            <a:chOff x="10113425" y="3530904"/>
            <a:chExt cx="803854" cy="794830"/>
          </a:xfrm>
        </p:grpSpPr>
        <p:sp>
          <p:nvSpPr>
            <p:cNvPr id="32" name="Oval 90">
              <a:extLst>
                <a:ext uri="{FF2B5EF4-FFF2-40B4-BE49-F238E27FC236}">
                  <a16:creationId xmlns:a16="http://schemas.microsoft.com/office/drawing/2014/main" id="{C81503A7-249B-4B44-B4A3-028F5B5F66A8}"/>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3" name="Picture 91">
              <a:extLst>
                <a:ext uri="{FF2B5EF4-FFF2-40B4-BE49-F238E27FC236}">
                  <a16:creationId xmlns:a16="http://schemas.microsoft.com/office/drawing/2014/main" id="{B233F61B-24A7-440C-B15F-E5038E1DA8E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4" name="Rounded Rectangle 45">
            <a:extLst>
              <a:ext uri="{FF2B5EF4-FFF2-40B4-BE49-F238E27FC236}">
                <a16:creationId xmlns:a16="http://schemas.microsoft.com/office/drawing/2014/main" id="{49991676-3C04-4A09-BF95-AD54E2567ED6}"/>
              </a:ext>
            </a:extLst>
          </p:cNvPr>
          <p:cNvSpPr/>
          <p:nvPr/>
        </p:nvSpPr>
        <p:spPr>
          <a:xfrm>
            <a:off x="344353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sp>
        <p:nvSpPr>
          <p:cNvPr id="35" name="Rounded Rectangle 47">
            <a:extLst>
              <a:ext uri="{FF2B5EF4-FFF2-40B4-BE49-F238E27FC236}">
                <a16:creationId xmlns:a16="http://schemas.microsoft.com/office/drawing/2014/main" id="{E4C89E5C-C10C-4041-871D-89DBB8A52015}"/>
              </a:ext>
            </a:extLst>
          </p:cNvPr>
          <p:cNvSpPr/>
          <p:nvPr/>
        </p:nvSpPr>
        <p:spPr>
          <a:xfrm>
            <a:off x="5223296"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36" name="Rounded Rectangle 48">
            <a:extLst>
              <a:ext uri="{FF2B5EF4-FFF2-40B4-BE49-F238E27FC236}">
                <a16:creationId xmlns:a16="http://schemas.microsoft.com/office/drawing/2014/main" id="{CABB8216-8154-44EB-81B0-57A2F2330BF8}"/>
              </a:ext>
            </a:extLst>
          </p:cNvPr>
          <p:cNvSpPr/>
          <p:nvPr/>
        </p:nvSpPr>
        <p:spPr>
          <a:xfrm>
            <a:off x="6237453"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37" name="Rounded Rectangle 49">
            <a:extLst>
              <a:ext uri="{FF2B5EF4-FFF2-40B4-BE49-F238E27FC236}">
                <a16:creationId xmlns:a16="http://schemas.microsoft.com/office/drawing/2014/main" id="{45C773A0-BB29-4A82-827E-FE905FEFCE76}"/>
              </a:ext>
            </a:extLst>
          </p:cNvPr>
          <p:cNvSpPr/>
          <p:nvPr/>
        </p:nvSpPr>
        <p:spPr>
          <a:xfrm>
            <a:off x="7138807"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38" name="Rounded Rectangle 51">
            <a:extLst>
              <a:ext uri="{FF2B5EF4-FFF2-40B4-BE49-F238E27FC236}">
                <a16:creationId xmlns:a16="http://schemas.microsoft.com/office/drawing/2014/main" id="{CC98E20F-17D3-47B4-99EE-65B159C5BC99}"/>
              </a:ext>
            </a:extLst>
          </p:cNvPr>
          <p:cNvSpPr/>
          <p:nvPr/>
        </p:nvSpPr>
        <p:spPr>
          <a:xfrm>
            <a:off x="806716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sp>
        <p:nvSpPr>
          <p:cNvPr id="39" name="Rounded Rectangle 54">
            <a:extLst>
              <a:ext uri="{FF2B5EF4-FFF2-40B4-BE49-F238E27FC236}">
                <a16:creationId xmlns:a16="http://schemas.microsoft.com/office/drawing/2014/main" id="{487FFB22-0DAB-4AB3-8D74-7351ADAF9289}"/>
              </a:ext>
            </a:extLst>
          </p:cNvPr>
          <p:cNvSpPr/>
          <p:nvPr/>
        </p:nvSpPr>
        <p:spPr>
          <a:xfrm>
            <a:off x="4334495" y="523576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sp>
        <p:nvSpPr>
          <p:cNvPr id="40" name="Title 1">
            <a:extLst>
              <a:ext uri="{FF2B5EF4-FFF2-40B4-BE49-F238E27FC236}">
                <a16:creationId xmlns:a16="http://schemas.microsoft.com/office/drawing/2014/main" id="{0E777DF2-9E29-4315-B97F-2617195A134C}"/>
              </a:ext>
            </a:extLst>
          </p:cNvPr>
          <p:cNvSpPr txBox="1">
            <a:spLocks/>
          </p:cNvSpPr>
          <p:nvPr/>
        </p:nvSpPr>
        <p:spPr>
          <a:xfrm>
            <a:off x="3383832" y="3371689"/>
            <a:ext cx="6624105"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graph.microsoft.com</a:t>
            </a:r>
          </a:p>
        </p:txBody>
      </p:sp>
      <p:sp>
        <p:nvSpPr>
          <p:cNvPr id="41" name="Rounded Rectangle 60">
            <a:extLst>
              <a:ext uri="{FF2B5EF4-FFF2-40B4-BE49-F238E27FC236}">
                <a16:creationId xmlns:a16="http://schemas.microsoft.com/office/drawing/2014/main" id="{CF1BC49D-72F9-4D45-952D-715C0A344160}"/>
              </a:ext>
            </a:extLst>
          </p:cNvPr>
          <p:cNvSpPr/>
          <p:nvPr/>
        </p:nvSpPr>
        <p:spPr>
          <a:xfrm>
            <a:off x="3383831" y="6026208"/>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42" name="Title 1">
            <a:extLst>
              <a:ext uri="{FF2B5EF4-FFF2-40B4-BE49-F238E27FC236}">
                <a16:creationId xmlns:a16="http://schemas.microsoft.com/office/drawing/2014/main" id="{484D7DBE-F345-4D03-B69E-8044F4E5DCDC}"/>
              </a:ext>
            </a:extLst>
          </p:cNvPr>
          <p:cNvSpPr txBox="1">
            <a:spLocks/>
          </p:cNvSpPr>
          <p:nvPr/>
        </p:nvSpPr>
        <p:spPr>
          <a:xfrm>
            <a:off x="3383832" y="6105812"/>
            <a:ext cx="6624106"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Insights and relationships from Graph</a:t>
            </a:r>
          </a:p>
        </p:txBody>
      </p:sp>
      <p:cxnSp>
        <p:nvCxnSpPr>
          <p:cNvPr id="43" name="Straight Arrow Connector 42">
            <a:extLst>
              <a:ext uri="{FF2B5EF4-FFF2-40B4-BE49-F238E27FC236}">
                <a16:creationId xmlns:a16="http://schemas.microsoft.com/office/drawing/2014/main" id="{A82A354D-C2A7-46FB-9E70-7C7108C5CB2C}"/>
              </a:ext>
            </a:extLst>
          </p:cNvPr>
          <p:cNvCxnSpPr/>
          <p:nvPr/>
        </p:nvCxnSpPr>
        <p:spPr>
          <a:xfrm>
            <a:off x="473542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97">
            <a:extLst>
              <a:ext uri="{FF2B5EF4-FFF2-40B4-BE49-F238E27FC236}">
                <a16:creationId xmlns:a16="http://schemas.microsoft.com/office/drawing/2014/main" id="{9762F485-7969-4328-A55F-180CDB9EC96E}"/>
              </a:ext>
            </a:extLst>
          </p:cNvPr>
          <p:cNvCxnSpPr/>
          <p:nvPr/>
        </p:nvCxnSpPr>
        <p:spPr>
          <a:xfrm>
            <a:off x="56154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8">
            <a:extLst>
              <a:ext uri="{FF2B5EF4-FFF2-40B4-BE49-F238E27FC236}">
                <a16:creationId xmlns:a16="http://schemas.microsoft.com/office/drawing/2014/main" id="{AEAEE33B-437B-40DA-9245-FF1749FB79AC}"/>
              </a:ext>
            </a:extLst>
          </p:cNvPr>
          <p:cNvCxnSpPr/>
          <p:nvPr/>
        </p:nvCxnSpPr>
        <p:spPr>
          <a:xfrm>
            <a:off x="6623561"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99">
            <a:extLst>
              <a:ext uri="{FF2B5EF4-FFF2-40B4-BE49-F238E27FC236}">
                <a16:creationId xmlns:a16="http://schemas.microsoft.com/office/drawing/2014/main" id="{9EC5DF8F-48AE-4DD4-89BA-93BBD690C651}"/>
              </a:ext>
            </a:extLst>
          </p:cNvPr>
          <p:cNvCxnSpPr/>
          <p:nvPr/>
        </p:nvCxnSpPr>
        <p:spPr>
          <a:xfrm>
            <a:off x="755966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0">
            <a:extLst>
              <a:ext uri="{FF2B5EF4-FFF2-40B4-BE49-F238E27FC236}">
                <a16:creationId xmlns:a16="http://schemas.microsoft.com/office/drawing/2014/main" id="{1159750E-E746-4897-83B8-0D7EBB33AF04}"/>
              </a:ext>
            </a:extLst>
          </p:cNvPr>
          <p:cNvCxnSpPr/>
          <p:nvPr/>
        </p:nvCxnSpPr>
        <p:spPr>
          <a:xfrm>
            <a:off x="849576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1">
            <a:extLst>
              <a:ext uri="{FF2B5EF4-FFF2-40B4-BE49-F238E27FC236}">
                <a16:creationId xmlns:a16="http://schemas.microsoft.com/office/drawing/2014/main" id="{9C301144-30CA-4A61-9435-DD952880CBA0}"/>
              </a:ext>
            </a:extLst>
          </p:cNvPr>
          <p:cNvCxnSpPr/>
          <p:nvPr/>
        </p:nvCxnSpPr>
        <p:spPr>
          <a:xfrm>
            <a:off x="38152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2">
            <a:extLst>
              <a:ext uri="{FF2B5EF4-FFF2-40B4-BE49-F238E27FC236}">
                <a16:creationId xmlns:a16="http://schemas.microsoft.com/office/drawing/2014/main" id="{F12953AE-7E52-4A6D-8383-E45C1F58710F}"/>
              </a:ext>
            </a:extLst>
          </p:cNvPr>
          <p:cNvCxnSpPr/>
          <p:nvPr/>
        </p:nvCxnSpPr>
        <p:spPr>
          <a:xfrm flipV="1">
            <a:off x="84237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03">
            <a:extLst>
              <a:ext uri="{FF2B5EF4-FFF2-40B4-BE49-F238E27FC236}">
                <a16:creationId xmlns:a16="http://schemas.microsoft.com/office/drawing/2014/main" id="{814AF562-51FB-41C5-A7B3-8CA5DED0E890}"/>
              </a:ext>
            </a:extLst>
          </p:cNvPr>
          <p:cNvCxnSpPr/>
          <p:nvPr/>
        </p:nvCxnSpPr>
        <p:spPr>
          <a:xfrm flipV="1">
            <a:off x="7511390"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4">
            <a:extLst>
              <a:ext uri="{FF2B5EF4-FFF2-40B4-BE49-F238E27FC236}">
                <a16:creationId xmlns:a16="http://schemas.microsoft.com/office/drawing/2014/main" id="{B88A2291-6037-49EA-A4B6-F84C6CB71D88}"/>
              </a:ext>
            </a:extLst>
          </p:cNvPr>
          <p:cNvCxnSpPr/>
          <p:nvPr/>
        </p:nvCxnSpPr>
        <p:spPr>
          <a:xfrm flipV="1">
            <a:off x="66235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5">
            <a:extLst>
              <a:ext uri="{FF2B5EF4-FFF2-40B4-BE49-F238E27FC236}">
                <a16:creationId xmlns:a16="http://schemas.microsoft.com/office/drawing/2014/main" id="{85DBE43A-F639-402C-9F63-290AB9B82B07}"/>
              </a:ext>
            </a:extLst>
          </p:cNvPr>
          <p:cNvCxnSpPr/>
          <p:nvPr/>
        </p:nvCxnSpPr>
        <p:spPr>
          <a:xfrm flipV="1">
            <a:off x="563468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6">
            <a:extLst>
              <a:ext uri="{FF2B5EF4-FFF2-40B4-BE49-F238E27FC236}">
                <a16:creationId xmlns:a16="http://schemas.microsoft.com/office/drawing/2014/main" id="{E3BDB289-06E8-4B57-A149-9F79072CD1E7}"/>
              </a:ext>
            </a:extLst>
          </p:cNvPr>
          <p:cNvCxnSpPr/>
          <p:nvPr/>
        </p:nvCxnSpPr>
        <p:spPr>
          <a:xfrm flipV="1">
            <a:off x="3839715" y="378478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7">
            <a:extLst>
              <a:ext uri="{FF2B5EF4-FFF2-40B4-BE49-F238E27FC236}">
                <a16:creationId xmlns:a16="http://schemas.microsoft.com/office/drawing/2014/main" id="{6A94126D-DD65-4C7B-99EC-59AA80D8C5C2}"/>
              </a:ext>
            </a:extLst>
          </p:cNvPr>
          <p:cNvCxnSpPr/>
          <p:nvPr/>
        </p:nvCxnSpPr>
        <p:spPr>
          <a:xfrm flipV="1">
            <a:off x="473542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8">
            <a:extLst>
              <a:ext uri="{FF2B5EF4-FFF2-40B4-BE49-F238E27FC236}">
                <a16:creationId xmlns:a16="http://schemas.microsoft.com/office/drawing/2014/main" id="{AED4F581-AF97-4A6D-93E0-AC661CC8E1A8}"/>
              </a:ext>
            </a:extLst>
          </p:cNvPr>
          <p:cNvCxnSpPr/>
          <p:nvPr/>
        </p:nvCxnSpPr>
        <p:spPr>
          <a:xfrm>
            <a:off x="9431873" y="3884175"/>
            <a:ext cx="0" cy="2241423"/>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6" name="Group 109">
            <a:extLst>
              <a:ext uri="{FF2B5EF4-FFF2-40B4-BE49-F238E27FC236}">
                <a16:creationId xmlns:a16="http://schemas.microsoft.com/office/drawing/2014/main" id="{4495D08C-ADF7-44A8-9C31-DF19301EA6F0}"/>
              </a:ext>
            </a:extLst>
          </p:cNvPr>
          <p:cNvGrpSpPr/>
          <p:nvPr/>
        </p:nvGrpSpPr>
        <p:grpSpPr>
          <a:xfrm>
            <a:off x="9627112" y="5608770"/>
            <a:ext cx="185585" cy="417438"/>
            <a:chOff x="7565604" y="5053690"/>
            <a:chExt cx="185585" cy="417438"/>
          </a:xfrm>
        </p:grpSpPr>
        <p:cxnSp>
          <p:nvCxnSpPr>
            <p:cNvPr id="57" name="Straight Connector 110">
              <a:extLst>
                <a:ext uri="{FF2B5EF4-FFF2-40B4-BE49-F238E27FC236}">
                  <a16:creationId xmlns:a16="http://schemas.microsoft.com/office/drawing/2014/main" id="{E9CD7740-AD65-45CA-82DF-5EF1AD3AFFC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8" name="Oval 111">
              <a:extLst>
                <a:ext uri="{FF2B5EF4-FFF2-40B4-BE49-F238E27FC236}">
                  <a16:creationId xmlns:a16="http://schemas.microsoft.com/office/drawing/2014/main" id="{111347C0-9354-40D7-ACB9-34202DC4D658}"/>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112">
            <a:extLst>
              <a:ext uri="{FF2B5EF4-FFF2-40B4-BE49-F238E27FC236}">
                <a16:creationId xmlns:a16="http://schemas.microsoft.com/office/drawing/2014/main" id="{563DC896-4988-49C8-B5EB-BAE96622A602}"/>
              </a:ext>
            </a:extLst>
          </p:cNvPr>
          <p:cNvGrpSpPr/>
          <p:nvPr/>
        </p:nvGrpSpPr>
        <p:grpSpPr>
          <a:xfrm>
            <a:off x="8610085" y="4064391"/>
            <a:ext cx="145610" cy="327521"/>
            <a:chOff x="7565604" y="5053690"/>
            <a:chExt cx="185585" cy="417438"/>
          </a:xfrm>
        </p:grpSpPr>
        <p:cxnSp>
          <p:nvCxnSpPr>
            <p:cNvPr id="60" name="Straight Connector 113">
              <a:extLst>
                <a:ext uri="{FF2B5EF4-FFF2-40B4-BE49-F238E27FC236}">
                  <a16:creationId xmlns:a16="http://schemas.microsoft.com/office/drawing/2014/main" id="{12A50665-2E35-486E-810B-83E01E645246}"/>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Oval 114">
              <a:extLst>
                <a:ext uri="{FF2B5EF4-FFF2-40B4-BE49-F238E27FC236}">
                  <a16:creationId xmlns:a16="http://schemas.microsoft.com/office/drawing/2014/main" id="{65E63164-2B13-4961-9743-7A65372C7DA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115">
            <a:extLst>
              <a:ext uri="{FF2B5EF4-FFF2-40B4-BE49-F238E27FC236}">
                <a16:creationId xmlns:a16="http://schemas.microsoft.com/office/drawing/2014/main" id="{F0C7DF4E-5CDA-4B6B-A606-215309E11CA6}"/>
              </a:ext>
            </a:extLst>
          </p:cNvPr>
          <p:cNvGrpSpPr/>
          <p:nvPr/>
        </p:nvGrpSpPr>
        <p:grpSpPr>
          <a:xfrm>
            <a:off x="7706172" y="4084861"/>
            <a:ext cx="145610" cy="327521"/>
            <a:chOff x="7565604" y="5053690"/>
            <a:chExt cx="185585" cy="417438"/>
          </a:xfrm>
        </p:grpSpPr>
        <p:cxnSp>
          <p:nvCxnSpPr>
            <p:cNvPr id="63" name="Straight Connector 116">
              <a:extLst>
                <a:ext uri="{FF2B5EF4-FFF2-40B4-BE49-F238E27FC236}">
                  <a16:creationId xmlns:a16="http://schemas.microsoft.com/office/drawing/2014/main" id="{DC040B91-BEAC-4A86-8918-BA18D30B31BE}"/>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4" name="Oval 117">
              <a:extLst>
                <a:ext uri="{FF2B5EF4-FFF2-40B4-BE49-F238E27FC236}">
                  <a16:creationId xmlns:a16="http://schemas.microsoft.com/office/drawing/2014/main" id="{A2181FEC-0746-431D-91E7-D4110BB8561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5" name="Group 118">
            <a:extLst>
              <a:ext uri="{FF2B5EF4-FFF2-40B4-BE49-F238E27FC236}">
                <a16:creationId xmlns:a16="http://schemas.microsoft.com/office/drawing/2014/main" id="{FFF3F200-8E1F-4174-9ED3-19B087551C99}"/>
              </a:ext>
            </a:extLst>
          </p:cNvPr>
          <p:cNvGrpSpPr/>
          <p:nvPr/>
        </p:nvGrpSpPr>
        <p:grpSpPr>
          <a:xfrm>
            <a:off x="6765983" y="4052342"/>
            <a:ext cx="145610" cy="327521"/>
            <a:chOff x="7565604" y="5053690"/>
            <a:chExt cx="185585" cy="417438"/>
          </a:xfrm>
        </p:grpSpPr>
        <p:cxnSp>
          <p:nvCxnSpPr>
            <p:cNvPr id="66" name="Straight Connector 119">
              <a:extLst>
                <a:ext uri="{FF2B5EF4-FFF2-40B4-BE49-F238E27FC236}">
                  <a16:creationId xmlns:a16="http://schemas.microsoft.com/office/drawing/2014/main" id="{A91B2E3D-BEF9-4BD6-A9D8-9EAD29D3463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7" name="Oval 120">
              <a:extLst>
                <a:ext uri="{FF2B5EF4-FFF2-40B4-BE49-F238E27FC236}">
                  <a16:creationId xmlns:a16="http://schemas.microsoft.com/office/drawing/2014/main" id="{7362DFA7-4AC4-4A3B-9317-0686851904C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21">
            <a:extLst>
              <a:ext uri="{FF2B5EF4-FFF2-40B4-BE49-F238E27FC236}">
                <a16:creationId xmlns:a16="http://schemas.microsoft.com/office/drawing/2014/main" id="{1CDAC7A5-2D44-4512-898C-DD898E4CD7E4}"/>
              </a:ext>
            </a:extLst>
          </p:cNvPr>
          <p:cNvGrpSpPr/>
          <p:nvPr/>
        </p:nvGrpSpPr>
        <p:grpSpPr>
          <a:xfrm>
            <a:off x="5771200" y="4064391"/>
            <a:ext cx="145610" cy="327521"/>
            <a:chOff x="7565604" y="5053690"/>
            <a:chExt cx="185585" cy="417438"/>
          </a:xfrm>
        </p:grpSpPr>
        <p:cxnSp>
          <p:nvCxnSpPr>
            <p:cNvPr id="69" name="Straight Connector 122">
              <a:extLst>
                <a:ext uri="{FF2B5EF4-FFF2-40B4-BE49-F238E27FC236}">
                  <a16:creationId xmlns:a16="http://schemas.microsoft.com/office/drawing/2014/main" id="{84CBE96E-5AEF-49A4-BDA6-B3C7631C77A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0" name="Oval 123">
              <a:extLst>
                <a:ext uri="{FF2B5EF4-FFF2-40B4-BE49-F238E27FC236}">
                  <a16:creationId xmlns:a16="http://schemas.microsoft.com/office/drawing/2014/main" id="{9876C2D2-F6FD-4EDD-BD9A-48071E76693F}"/>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1" name="Group 124">
            <a:extLst>
              <a:ext uri="{FF2B5EF4-FFF2-40B4-BE49-F238E27FC236}">
                <a16:creationId xmlns:a16="http://schemas.microsoft.com/office/drawing/2014/main" id="{4BCF88DA-60C6-40B0-8503-AA008CE3F3F0}"/>
              </a:ext>
            </a:extLst>
          </p:cNvPr>
          <p:cNvGrpSpPr/>
          <p:nvPr/>
        </p:nvGrpSpPr>
        <p:grpSpPr>
          <a:xfrm>
            <a:off x="4866532" y="4064391"/>
            <a:ext cx="145610" cy="327521"/>
            <a:chOff x="7565604" y="5053690"/>
            <a:chExt cx="185585" cy="417438"/>
          </a:xfrm>
        </p:grpSpPr>
        <p:cxnSp>
          <p:nvCxnSpPr>
            <p:cNvPr id="72" name="Straight Connector 125">
              <a:extLst>
                <a:ext uri="{FF2B5EF4-FFF2-40B4-BE49-F238E27FC236}">
                  <a16:creationId xmlns:a16="http://schemas.microsoft.com/office/drawing/2014/main" id="{18F8129E-88BE-4309-B24E-610C571C6E6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Oval 126">
              <a:extLst>
                <a:ext uri="{FF2B5EF4-FFF2-40B4-BE49-F238E27FC236}">
                  <a16:creationId xmlns:a16="http://schemas.microsoft.com/office/drawing/2014/main" id="{60275FC5-4608-4B33-8318-B3B66C3FCB3C}"/>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4" name="Group 128">
            <a:extLst>
              <a:ext uri="{FF2B5EF4-FFF2-40B4-BE49-F238E27FC236}">
                <a16:creationId xmlns:a16="http://schemas.microsoft.com/office/drawing/2014/main" id="{D976BB6D-7665-4986-8F2E-926CB6AED9C6}"/>
              </a:ext>
            </a:extLst>
          </p:cNvPr>
          <p:cNvGrpSpPr/>
          <p:nvPr/>
        </p:nvGrpSpPr>
        <p:grpSpPr>
          <a:xfrm>
            <a:off x="3981059" y="4163781"/>
            <a:ext cx="145610" cy="327521"/>
            <a:chOff x="7565604" y="5053690"/>
            <a:chExt cx="185585" cy="417438"/>
          </a:xfrm>
        </p:grpSpPr>
        <p:cxnSp>
          <p:nvCxnSpPr>
            <p:cNvPr id="75" name="Straight Connector 129">
              <a:extLst>
                <a:ext uri="{FF2B5EF4-FFF2-40B4-BE49-F238E27FC236}">
                  <a16:creationId xmlns:a16="http://schemas.microsoft.com/office/drawing/2014/main" id="{1F3641E2-1B3B-4473-929C-829CB61218DA}"/>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6" name="Oval 130">
              <a:extLst>
                <a:ext uri="{FF2B5EF4-FFF2-40B4-BE49-F238E27FC236}">
                  <a16:creationId xmlns:a16="http://schemas.microsoft.com/office/drawing/2014/main" id="{5466FA0E-1747-46CF-B2C4-76408CB6FB2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77" name="Straight Arrow Connector 135">
            <a:extLst>
              <a:ext uri="{FF2B5EF4-FFF2-40B4-BE49-F238E27FC236}">
                <a16:creationId xmlns:a16="http://schemas.microsoft.com/office/drawing/2014/main" id="{483F96FE-08B6-4A06-94EE-1A90479AD753}"/>
              </a:ext>
            </a:extLst>
          </p:cNvPr>
          <p:cNvCxnSpPr/>
          <p:nvPr/>
        </p:nvCxnSpPr>
        <p:spPr>
          <a:xfrm>
            <a:off x="6673358" y="2611309"/>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3">
            <a:extLst>
              <a:ext uri="{FF2B5EF4-FFF2-40B4-BE49-F238E27FC236}">
                <a16:creationId xmlns:a16="http://schemas.microsoft.com/office/drawing/2014/main" id="{17460ABC-15CB-4299-84BF-847BF29C1999}"/>
              </a:ext>
            </a:extLst>
          </p:cNvPr>
          <p:cNvSpPr/>
          <p:nvPr/>
        </p:nvSpPr>
        <p:spPr>
          <a:xfrm>
            <a:off x="3383832" y="3192695"/>
            <a:ext cx="6624106" cy="59209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graph.microsoft.com</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Browser_4" title="Icon of a website or an app window">
            <a:extLst>
              <a:ext uri="{FF2B5EF4-FFF2-40B4-BE49-F238E27FC236}">
                <a16:creationId xmlns:a16="http://schemas.microsoft.com/office/drawing/2014/main" id="{2196C91F-9A01-4D21-9793-E935D68BFFCD}"/>
              </a:ext>
            </a:extLst>
          </p:cNvPr>
          <p:cNvSpPr>
            <a:spLocks noChangeAspect="1" noEditPoints="1"/>
          </p:cNvSpPr>
          <p:nvPr/>
        </p:nvSpPr>
        <p:spPr bwMode="auto">
          <a:xfrm>
            <a:off x="5723854" y="1241472"/>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8751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Some APIs have a rich surface area</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71592" y="154905"/>
            <a:ext cx="1281659" cy="660100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74" name="TextBox 73">
            <a:extLst>
              <a:ext uri="{FF2B5EF4-FFF2-40B4-BE49-F238E27FC236}">
                <a16:creationId xmlns:a16="http://schemas.microsoft.com/office/drawing/2014/main" id="{B7DB8EF9-916D-41D5-8D98-F2B8BA2EE8C0}"/>
              </a:ext>
            </a:extLst>
          </p:cNvPr>
          <p:cNvSpPr txBox="1"/>
          <p:nvPr/>
        </p:nvSpPr>
        <p:spPr>
          <a:xfrm>
            <a:off x="10843811" y="6233144"/>
            <a:ext cx="615553" cy="551590"/>
          </a:xfrm>
          <a:prstGeom prst="rect">
            <a:avLst/>
          </a:prstGeom>
          <a:noFill/>
        </p:spPr>
        <p:txBody>
          <a:bodyPr vert="vert"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75" name="Group 23">
            <a:extLst>
              <a:ext uri="{FF2B5EF4-FFF2-40B4-BE49-F238E27FC236}">
                <a16:creationId xmlns:a16="http://schemas.microsoft.com/office/drawing/2014/main" id="{F4FCD5D4-5033-4A7B-BFF5-2CD23E6C6B80}"/>
              </a:ext>
            </a:extLst>
          </p:cNvPr>
          <p:cNvGrpSpPr/>
          <p:nvPr/>
        </p:nvGrpSpPr>
        <p:grpSpPr>
          <a:xfrm>
            <a:off x="11115538" y="26209"/>
            <a:ext cx="779568" cy="1110704"/>
            <a:chOff x="636295" y="2518478"/>
            <a:chExt cx="1435768" cy="2045634"/>
          </a:xfrm>
        </p:grpSpPr>
        <p:sp>
          <p:nvSpPr>
            <p:cNvPr id="76" name="Oval 24">
              <a:extLst>
                <a:ext uri="{FF2B5EF4-FFF2-40B4-BE49-F238E27FC236}">
                  <a16:creationId xmlns:a16="http://schemas.microsoft.com/office/drawing/2014/main" id="{042614B3-3703-4CEA-B05B-A3F21FCB2E3B}"/>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77" name="Diagram 25">
              <a:extLst>
                <a:ext uri="{FF2B5EF4-FFF2-40B4-BE49-F238E27FC236}">
                  <a16:creationId xmlns:a16="http://schemas.microsoft.com/office/drawing/2014/main" id="{0250FCD3-011B-4962-B5D5-7B3BC08900C4}"/>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78" name="Rounded Rectangle 45">
            <a:extLst>
              <a:ext uri="{FF2B5EF4-FFF2-40B4-BE49-F238E27FC236}">
                <a16:creationId xmlns:a16="http://schemas.microsoft.com/office/drawing/2014/main" id="{E794B37D-CFFC-4926-8E33-D2551396B6B8}"/>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79" name="Group 30">
            <a:extLst>
              <a:ext uri="{FF2B5EF4-FFF2-40B4-BE49-F238E27FC236}">
                <a16:creationId xmlns:a16="http://schemas.microsoft.com/office/drawing/2014/main" id="{06FF1EE2-57F5-4A10-8FD4-E0DB2AE278FA}"/>
              </a:ext>
            </a:extLst>
          </p:cNvPr>
          <p:cNvGrpSpPr/>
          <p:nvPr/>
        </p:nvGrpSpPr>
        <p:grpSpPr>
          <a:xfrm>
            <a:off x="11141004" y="1313791"/>
            <a:ext cx="787938" cy="787938"/>
            <a:chOff x="7218205" y="2347793"/>
            <a:chExt cx="2318826" cy="2318826"/>
          </a:xfrm>
        </p:grpSpPr>
        <p:sp>
          <p:nvSpPr>
            <p:cNvPr id="80" name="Oval 31">
              <a:extLst>
                <a:ext uri="{FF2B5EF4-FFF2-40B4-BE49-F238E27FC236}">
                  <a16:creationId xmlns:a16="http://schemas.microsoft.com/office/drawing/2014/main" id="{C51A30EF-C38D-4917-8C36-F4FE83862C88}"/>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81" name="Group 32">
              <a:extLst>
                <a:ext uri="{FF2B5EF4-FFF2-40B4-BE49-F238E27FC236}">
                  <a16:creationId xmlns:a16="http://schemas.microsoft.com/office/drawing/2014/main" id="{85CA23D8-6A0E-47D4-97ED-3BA7E05645D2}"/>
                </a:ext>
              </a:extLst>
            </p:cNvPr>
            <p:cNvGrpSpPr/>
            <p:nvPr/>
          </p:nvGrpSpPr>
          <p:grpSpPr>
            <a:xfrm>
              <a:off x="7559471" y="2705101"/>
              <a:ext cx="1661110" cy="1640303"/>
              <a:chOff x="3355431" y="2727158"/>
              <a:chExt cx="1661110" cy="1640303"/>
            </a:xfrm>
          </p:grpSpPr>
          <p:sp>
            <p:nvSpPr>
              <p:cNvPr id="86" name="Oval 64">
                <a:extLst>
                  <a:ext uri="{FF2B5EF4-FFF2-40B4-BE49-F238E27FC236}">
                    <a16:creationId xmlns:a16="http://schemas.microsoft.com/office/drawing/2014/main" id="{55DAA0B8-B6D3-4844-A739-EB2337B7D8AE}"/>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7" name="Oval 65">
                <a:extLst>
                  <a:ext uri="{FF2B5EF4-FFF2-40B4-BE49-F238E27FC236}">
                    <a16:creationId xmlns:a16="http://schemas.microsoft.com/office/drawing/2014/main" id="{D699C553-1493-40D6-8278-C434FBB2111C}"/>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67">
                <a:extLst>
                  <a:ext uri="{FF2B5EF4-FFF2-40B4-BE49-F238E27FC236}">
                    <a16:creationId xmlns:a16="http://schemas.microsoft.com/office/drawing/2014/main" id="{988B2390-3D9A-48A1-9B5F-B25191F683C7}"/>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9" name="Oval 68">
                <a:extLst>
                  <a:ext uri="{FF2B5EF4-FFF2-40B4-BE49-F238E27FC236}">
                    <a16:creationId xmlns:a16="http://schemas.microsoft.com/office/drawing/2014/main" id="{F257B61A-F266-41CE-BF54-F048480292D7}"/>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82" name="Diagram 34">
              <a:extLst>
                <a:ext uri="{FF2B5EF4-FFF2-40B4-BE49-F238E27FC236}">
                  <a16:creationId xmlns:a16="http://schemas.microsoft.com/office/drawing/2014/main" id="{453071B8-B921-4733-B64A-77D0D7C31D7E}"/>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3" name="Diagram 35">
              <a:extLst>
                <a:ext uri="{FF2B5EF4-FFF2-40B4-BE49-F238E27FC236}">
                  <a16:creationId xmlns:a16="http://schemas.microsoft.com/office/drawing/2014/main" id="{DFCE056A-9305-4582-8C6C-597B382C8DAC}"/>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84" name="Diagram 37">
              <a:extLst>
                <a:ext uri="{FF2B5EF4-FFF2-40B4-BE49-F238E27FC236}">
                  <a16:creationId xmlns:a16="http://schemas.microsoft.com/office/drawing/2014/main" id="{66D23DF7-E726-4B11-BE93-6D03C6CC609C}"/>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5" name="Diagram 41">
              <a:extLst>
                <a:ext uri="{FF2B5EF4-FFF2-40B4-BE49-F238E27FC236}">
                  <a16:creationId xmlns:a16="http://schemas.microsoft.com/office/drawing/2014/main" id="{B509AD4B-5BEA-4261-B3E0-8FB8935DE70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90" name="Rounded Rectangle 54">
            <a:extLst>
              <a:ext uri="{FF2B5EF4-FFF2-40B4-BE49-F238E27FC236}">
                <a16:creationId xmlns:a16="http://schemas.microsoft.com/office/drawing/2014/main" id="{56AB3902-7B85-4929-8CE7-73B8F0E93876}"/>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91" name="Group 5">
            <a:extLst>
              <a:ext uri="{FF2B5EF4-FFF2-40B4-BE49-F238E27FC236}">
                <a16:creationId xmlns:a16="http://schemas.microsoft.com/office/drawing/2014/main" id="{2D40B447-D431-497B-A17A-523438A03A1F}"/>
              </a:ext>
            </a:extLst>
          </p:cNvPr>
          <p:cNvGrpSpPr/>
          <p:nvPr/>
        </p:nvGrpSpPr>
        <p:grpSpPr>
          <a:xfrm>
            <a:off x="11148394" y="3249016"/>
            <a:ext cx="793531" cy="793531"/>
            <a:chOff x="5681540" y="2652588"/>
            <a:chExt cx="778042" cy="778042"/>
          </a:xfrm>
        </p:grpSpPr>
        <p:sp>
          <p:nvSpPr>
            <p:cNvPr id="92" name="Oval 12">
              <a:extLst>
                <a:ext uri="{FF2B5EF4-FFF2-40B4-BE49-F238E27FC236}">
                  <a16:creationId xmlns:a16="http://schemas.microsoft.com/office/drawing/2014/main" id="{F51E1313-63B5-415C-98B8-D1FD7A89A822}"/>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3" name="Picture 14">
              <a:extLst>
                <a:ext uri="{FF2B5EF4-FFF2-40B4-BE49-F238E27FC236}">
                  <a16:creationId xmlns:a16="http://schemas.microsoft.com/office/drawing/2014/main" id="{7CEEEE3F-31E3-4F08-B061-A7657C10FC6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94" name="Group 83">
            <a:extLst>
              <a:ext uri="{FF2B5EF4-FFF2-40B4-BE49-F238E27FC236}">
                <a16:creationId xmlns:a16="http://schemas.microsoft.com/office/drawing/2014/main" id="{9B86C056-DD0E-411B-A726-D006D72A5935}"/>
              </a:ext>
            </a:extLst>
          </p:cNvPr>
          <p:cNvGrpSpPr/>
          <p:nvPr/>
        </p:nvGrpSpPr>
        <p:grpSpPr>
          <a:xfrm>
            <a:off x="11197737" y="4219425"/>
            <a:ext cx="811999" cy="794936"/>
            <a:chOff x="10113425" y="2651210"/>
            <a:chExt cx="796150" cy="779420"/>
          </a:xfrm>
        </p:grpSpPr>
        <p:sp>
          <p:nvSpPr>
            <p:cNvPr id="95" name="Oval 84">
              <a:extLst>
                <a:ext uri="{FF2B5EF4-FFF2-40B4-BE49-F238E27FC236}">
                  <a16:creationId xmlns:a16="http://schemas.microsoft.com/office/drawing/2014/main" id="{430BE696-74BF-483A-8673-DFD4F0CA0E4C}"/>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6" name="Picture 85">
              <a:extLst>
                <a:ext uri="{FF2B5EF4-FFF2-40B4-BE49-F238E27FC236}">
                  <a16:creationId xmlns:a16="http://schemas.microsoft.com/office/drawing/2014/main" id="{89986881-72F7-4D4D-85A7-BE90C7AC2E4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97" name="Group 89">
            <a:extLst>
              <a:ext uri="{FF2B5EF4-FFF2-40B4-BE49-F238E27FC236}">
                <a16:creationId xmlns:a16="http://schemas.microsoft.com/office/drawing/2014/main" id="{CA4B535D-8760-40CF-AD2E-957D8DB74EB1}"/>
              </a:ext>
            </a:extLst>
          </p:cNvPr>
          <p:cNvGrpSpPr/>
          <p:nvPr/>
        </p:nvGrpSpPr>
        <p:grpSpPr>
          <a:xfrm>
            <a:off x="11193808" y="5191239"/>
            <a:ext cx="819857" cy="810653"/>
            <a:chOff x="10113425" y="3530904"/>
            <a:chExt cx="803854" cy="794830"/>
          </a:xfrm>
        </p:grpSpPr>
        <p:sp>
          <p:nvSpPr>
            <p:cNvPr id="98" name="Oval 90">
              <a:extLst>
                <a:ext uri="{FF2B5EF4-FFF2-40B4-BE49-F238E27FC236}">
                  <a16:creationId xmlns:a16="http://schemas.microsoft.com/office/drawing/2014/main" id="{3712AE30-4DFF-4CD6-95FA-CABCC349E479}"/>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9" name="Picture 91">
              <a:extLst>
                <a:ext uri="{FF2B5EF4-FFF2-40B4-BE49-F238E27FC236}">
                  <a16:creationId xmlns:a16="http://schemas.microsoft.com/office/drawing/2014/main" id="{E51E181F-DA28-49CC-9CBC-FA330BF448B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00" name="Rounded Rectangle 47">
            <a:extLst>
              <a:ext uri="{FF2B5EF4-FFF2-40B4-BE49-F238E27FC236}">
                <a16:creationId xmlns:a16="http://schemas.microsoft.com/office/drawing/2014/main" id="{DE829814-D138-4C3F-9DFB-2F63B12523F8}"/>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101" name="Rounded Rectangle 48">
            <a:extLst>
              <a:ext uri="{FF2B5EF4-FFF2-40B4-BE49-F238E27FC236}">
                <a16:creationId xmlns:a16="http://schemas.microsoft.com/office/drawing/2014/main" id="{894F758B-DAA4-4C90-893A-D1F3437B0E20}"/>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102" name="Rounded Rectangle 49">
            <a:extLst>
              <a:ext uri="{FF2B5EF4-FFF2-40B4-BE49-F238E27FC236}">
                <a16:creationId xmlns:a16="http://schemas.microsoft.com/office/drawing/2014/main" id="{E5CA2886-6CE7-44EC-BDC1-599278532185}"/>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103" name="Rounded Rectangle 51">
            <a:extLst>
              <a:ext uri="{FF2B5EF4-FFF2-40B4-BE49-F238E27FC236}">
                <a16:creationId xmlns:a16="http://schemas.microsoft.com/office/drawing/2014/main" id="{DA555747-1A34-4B73-8526-5B255031D287}"/>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104" name="Group 103">
            <a:extLst>
              <a:ext uri="{FF2B5EF4-FFF2-40B4-BE49-F238E27FC236}">
                <a16:creationId xmlns:a16="http://schemas.microsoft.com/office/drawing/2014/main" id="{FC68FAB5-DD97-4B73-9212-640F7A298FF3}"/>
              </a:ext>
            </a:extLst>
          </p:cNvPr>
          <p:cNvGrpSpPr/>
          <p:nvPr/>
        </p:nvGrpSpPr>
        <p:grpSpPr>
          <a:xfrm>
            <a:off x="11148394" y="2278607"/>
            <a:ext cx="793531" cy="793531"/>
            <a:chOff x="5223296" y="4309358"/>
            <a:chExt cx="793531" cy="793531"/>
          </a:xfrm>
        </p:grpSpPr>
        <p:sp>
          <p:nvSpPr>
            <p:cNvPr id="105" name="Oval 104">
              <a:extLst>
                <a:ext uri="{FF2B5EF4-FFF2-40B4-BE49-F238E27FC236}">
                  <a16:creationId xmlns:a16="http://schemas.microsoft.com/office/drawing/2014/main" id="{1454CDDA-9DC3-4C2E-A196-560FFD0937E9}"/>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6" name="Picture 105">
              <a:extLst>
                <a:ext uri="{FF2B5EF4-FFF2-40B4-BE49-F238E27FC236}">
                  <a16:creationId xmlns:a16="http://schemas.microsoft.com/office/drawing/2014/main" id="{57AC8357-DA7B-4EEF-B684-CE68C976C7B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Tree>
    <p:extLst>
      <p:ext uri="{BB962C8B-B14F-4D97-AF65-F5344CB8AC3E}">
        <p14:creationId xmlns:p14="http://schemas.microsoft.com/office/powerpoint/2010/main" val="311219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Read Calendar (scope)</a:t>
            </a:r>
          </a:p>
        </p:txBody>
      </p:sp>
      <p:sp>
        <p:nvSpPr>
          <p:cNvPr id="25" name="Rectangle 24">
            <a:extLst>
              <a:ext uri="{FF2B5EF4-FFF2-40B4-BE49-F238E27FC236}">
                <a16:creationId xmlns:a16="http://schemas.microsoft.com/office/drawing/2014/main" id="{987331B3-B7DF-493C-A362-5608DC6799EC}"/>
              </a:ext>
            </a:extLst>
          </p:cNvPr>
          <p:cNvSpPr/>
          <p:nvPr/>
        </p:nvSpPr>
        <p:spPr bwMode="auto">
          <a:xfrm>
            <a:off x="381405" y="1450994"/>
            <a:ext cx="3737834" cy="385234"/>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solidFill>
                  <a:srgbClr val="FF0000"/>
                </a:solidFill>
              </a:ln>
              <a:noFill/>
              <a:effectLst/>
              <a:uLnTx/>
              <a:uFillTx/>
              <a:latin typeface="Segoe UI"/>
              <a:ea typeface="+mn-ea"/>
              <a:cs typeface="+mn-cs"/>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4549699" y="172820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 Cal</a:t>
            </a:r>
          </a:p>
        </p:txBody>
      </p:sp>
    </p:spTree>
    <p:extLst>
      <p:ext uri="{BB962C8B-B14F-4D97-AF65-F5344CB8AC3E}">
        <p14:creationId xmlns:p14="http://schemas.microsoft.com/office/powerpoint/2010/main" val="241582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5" grpId="1"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Granting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Read Calendar (scope)</a:t>
            </a: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1641652" y="1755872"/>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 Cal</a:t>
            </a:r>
          </a:p>
        </p:txBody>
      </p:sp>
    </p:spTree>
    <p:extLst>
      <p:ext uri="{BB962C8B-B14F-4D97-AF65-F5344CB8AC3E}">
        <p14:creationId xmlns:p14="http://schemas.microsoft.com/office/powerpoint/2010/main" val="119928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 Cal</a:t>
            </a: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7321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 Cal</a:t>
            </a: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59088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 Cal</a:t>
            </a: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Graphic 24" descr="Close outline">
            <a:extLst>
              <a:ext uri="{FF2B5EF4-FFF2-40B4-BE49-F238E27FC236}">
                <a16:creationId xmlns:a16="http://schemas.microsoft.com/office/drawing/2014/main" id="{6F4F354D-E5EA-4012-A162-013B68AE8C6A}"/>
              </a:ext>
            </a:extLst>
          </p:cNvPr>
          <p:cNvSpPr/>
          <p:nvPr/>
        </p:nvSpPr>
        <p:spPr>
          <a:xfrm>
            <a:off x="8357566" y="2473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Graphic 24" descr="Close outline">
            <a:extLst>
              <a:ext uri="{FF2B5EF4-FFF2-40B4-BE49-F238E27FC236}">
                <a16:creationId xmlns:a16="http://schemas.microsoft.com/office/drawing/2014/main" id="{C23E8299-EC36-430A-B76E-B941268E9D3D}"/>
              </a:ext>
            </a:extLst>
          </p:cNvPr>
          <p:cNvSpPr/>
          <p:nvPr/>
        </p:nvSpPr>
        <p:spPr>
          <a:xfrm>
            <a:off x="8357566" y="747160"/>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Graphic 24" descr="Close outline">
            <a:extLst>
              <a:ext uri="{FF2B5EF4-FFF2-40B4-BE49-F238E27FC236}">
                <a16:creationId xmlns:a16="http://schemas.microsoft.com/office/drawing/2014/main" id="{1882B911-91FE-4E39-B5D2-C791EE4450ED}"/>
              </a:ext>
            </a:extLst>
          </p:cNvPr>
          <p:cNvSpPr/>
          <p:nvPr/>
        </p:nvSpPr>
        <p:spPr>
          <a:xfrm>
            <a:off x="8357566" y="122838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Graphic 24" descr="Close outline">
            <a:extLst>
              <a:ext uri="{FF2B5EF4-FFF2-40B4-BE49-F238E27FC236}">
                <a16:creationId xmlns:a16="http://schemas.microsoft.com/office/drawing/2014/main" id="{4612D292-B394-4E9C-A789-6102744E9467}"/>
              </a:ext>
            </a:extLst>
          </p:cNvPr>
          <p:cNvSpPr/>
          <p:nvPr/>
        </p:nvSpPr>
        <p:spPr>
          <a:xfrm>
            <a:off x="8357566" y="175426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 name="Graphic 24" descr="Close outline">
            <a:extLst>
              <a:ext uri="{FF2B5EF4-FFF2-40B4-BE49-F238E27FC236}">
                <a16:creationId xmlns:a16="http://schemas.microsoft.com/office/drawing/2014/main" id="{C6A96588-A04B-44FF-8D2F-4E4CC64FF89D}"/>
              </a:ext>
            </a:extLst>
          </p:cNvPr>
          <p:cNvSpPr/>
          <p:nvPr/>
        </p:nvSpPr>
        <p:spPr>
          <a:xfrm>
            <a:off x="8357566" y="224745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 name="Graphic 24" descr="Close outline">
            <a:extLst>
              <a:ext uri="{FF2B5EF4-FFF2-40B4-BE49-F238E27FC236}">
                <a16:creationId xmlns:a16="http://schemas.microsoft.com/office/drawing/2014/main" id="{C93634AD-B639-4526-B772-5811F69E599B}"/>
              </a:ext>
            </a:extLst>
          </p:cNvPr>
          <p:cNvSpPr/>
          <p:nvPr/>
        </p:nvSpPr>
        <p:spPr>
          <a:xfrm>
            <a:off x="8357566" y="270865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Graphic 24" descr="Close outline">
            <a:extLst>
              <a:ext uri="{FF2B5EF4-FFF2-40B4-BE49-F238E27FC236}">
                <a16:creationId xmlns:a16="http://schemas.microsoft.com/office/drawing/2014/main" id="{B8C6FDE7-A231-4BD9-A338-0A4F20F2770A}"/>
              </a:ext>
            </a:extLst>
          </p:cNvPr>
          <p:cNvSpPr/>
          <p:nvPr/>
        </p:nvSpPr>
        <p:spPr>
          <a:xfrm>
            <a:off x="8357566" y="321707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Graphic 24" descr="Close outline">
            <a:extLst>
              <a:ext uri="{FF2B5EF4-FFF2-40B4-BE49-F238E27FC236}">
                <a16:creationId xmlns:a16="http://schemas.microsoft.com/office/drawing/2014/main" id="{E3E3C229-F93C-4886-B0C6-967C73AA894C}"/>
              </a:ext>
            </a:extLst>
          </p:cNvPr>
          <p:cNvSpPr/>
          <p:nvPr/>
        </p:nvSpPr>
        <p:spPr>
          <a:xfrm>
            <a:off x="8357566" y="370995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Graphic 24" descr="Close outline">
            <a:extLst>
              <a:ext uri="{FF2B5EF4-FFF2-40B4-BE49-F238E27FC236}">
                <a16:creationId xmlns:a16="http://schemas.microsoft.com/office/drawing/2014/main" id="{4A8CF152-00D6-468C-95A9-19E281A288DF}"/>
              </a:ext>
            </a:extLst>
          </p:cNvPr>
          <p:cNvSpPr/>
          <p:nvPr/>
        </p:nvSpPr>
        <p:spPr>
          <a:xfrm>
            <a:off x="8357566" y="471488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7" name="Graphic 24" descr="Close outline">
            <a:extLst>
              <a:ext uri="{FF2B5EF4-FFF2-40B4-BE49-F238E27FC236}">
                <a16:creationId xmlns:a16="http://schemas.microsoft.com/office/drawing/2014/main" id="{91EC1F4D-1860-4168-94D4-26B405F70C67}"/>
              </a:ext>
            </a:extLst>
          </p:cNvPr>
          <p:cNvSpPr/>
          <p:nvPr/>
        </p:nvSpPr>
        <p:spPr>
          <a:xfrm>
            <a:off x="8357566" y="52024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8" name="Graphic 24" descr="Close outline">
            <a:extLst>
              <a:ext uri="{FF2B5EF4-FFF2-40B4-BE49-F238E27FC236}">
                <a16:creationId xmlns:a16="http://schemas.microsoft.com/office/drawing/2014/main" id="{51087CCA-1DF8-4FBE-B457-0B36749D1C6C}"/>
              </a:ext>
            </a:extLst>
          </p:cNvPr>
          <p:cNvSpPr/>
          <p:nvPr/>
        </p:nvSpPr>
        <p:spPr>
          <a:xfrm>
            <a:off x="8357566" y="567523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886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8A56A5F-CE8F-40AF-BB21-4FCDB8511A82}"/>
              </a:ext>
            </a:extLst>
          </p:cNvPr>
          <p:cNvGrpSpPr/>
          <p:nvPr/>
        </p:nvGrpSpPr>
        <p:grpSpPr>
          <a:xfrm>
            <a:off x="943520" y="2293933"/>
            <a:ext cx="2365549" cy="2657665"/>
            <a:chOff x="1341151" y="2016039"/>
            <a:chExt cx="2365549" cy="2657665"/>
          </a:xfrm>
          <a:effectLst/>
        </p:grpSpPr>
        <p:sp>
          <p:nvSpPr>
            <p:cNvPr id="39" name="TextBox 38">
              <a:extLst>
                <a:ext uri="{FF2B5EF4-FFF2-40B4-BE49-F238E27FC236}">
                  <a16:creationId xmlns:a16="http://schemas.microsoft.com/office/drawing/2014/main" id="{2D6D1AA0-DD41-47AB-9858-35FE42333EE6}"/>
                </a:ext>
              </a:extLst>
            </p:cNvPr>
            <p:cNvSpPr txBox="1"/>
            <p:nvPr/>
          </p:nvSpPr>
          <p:spPr>
            <a:xfrm>
              <a:off x="1546427" y="4427483"/>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Identity</a:t>
              </a:r>
            </a:p>
          </p:txBody>
        </p:sp>
        <p:pic>
          <p:nvPicPr>
            <p:cNvPr id="9" name="Picture 8" descr="A person sitting at a table using a computer&#10;&#10;Description automatically generated">
              <a:extLst>
                <a:ext uri="{FF2B5EF4-FFF2-40B4-BE49-F238E27FC236}">
                  <a16:creationId xmlns:a16="http://schemas.microsoft.com/office/drawing/2014/main" id="{18CF9FC1-F10A-4DB4-9BC3-90C9D9A35E9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41151" y="2016039"/>
              <a:ext cx="2365549" cy="2365549"/>
            </a:xfrm>
            <a:prstGeom prst="rect">
              <a:avLst/>
            </a:prstGeom>
            <a:ln w="88900" cap="sq" cmpd="thickThin">
              <a:noFill/>
              <a:prstDash val="solid"/>
              <a:miter lim="800000"/>
            </a:ln>
            <a:effectLst/>
          </p:spPr>
        </p:pic>
      </p:grpSp>
      <p:grpSp>
        <p:nvGrpSpPr>
          <p:cNvPr id="17" name="Group 16">
            <a:extLst>
              <a:ext uri="{FF2B5EF4-FFF2-40B4-BE49-F238E27FC236}">
                <a16:creationId xmlns:a16="http://schemas.microsoft.com/office/drawing/2014/main" id="{23DF76E7-6EC6-455A-92D3-DAAA0D539C7A}"/>
              </a:ext>
            </a:extLst>
          </p:cNvPr>
          <p:cNvGrpSpPr/>
          <p:nvPr/>
        </p:nvGrpSpPr>
        <p:grpSpPr>
          <a:xfrm>
            <a:off x="6207095" y="2293624"/>
            <a:ext cx="2369106" cy="2656065"/>
            <a:chOff x="3832146" y="1964665"/>
            <a:chExt cx="2369106" cy="2656065"/>
          </a:xfrm>
          <a:effectLst/>
        </p:grpSpPr>
        <p:sp>
          <p:nvSpPr>
            <p:cNvPr id="40" name="TextBox 39">
              <a:extLst>
                <a:ext uri="{FF2B5EF4-FFF2-40B4-BE49-F238E27FC236}">
                  <a16:creationId xmlns:a16="http://schemas.microsoft.com/office/drawing/2014/main" id="{CD4A1965-DB0C-436F-B2F5-436FD904ECEE}"/>
                </a:ext>
              </a:extLst>
            </p:cNvPr>
            <p:cNvSpPr txBox="1"/>
            <p:nvPr/>
          </p:nvSpPr>
          <p:spPr>
            <a:xfrm>
              <a:off x="4034791" y="4374509"/>
              <a:ext cx="1957939"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Devices</a:t>
              </a:r>
            </a:p>
          </p:txBody>
        </p:sp>
        <p:pic>
          <p:nvPicPr>
            <p:cNvPr id="16" name="Picture 15" descr="A person standing in front of a brick building&#10;&#10;Description automatically generated">
              <a:extLst>
                <a:ext uri="{FF2B5EF4-FFF2-40B4-BE49-F238E27FC236}">
                  <a16:creationId xmlns:a16="http://schemas.microsoft.com/office/drawing/2014/main" id="{8CF979F0-29F6-4FF7-9484-6C7D850604D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32146" y="1964665"/>
              <a:ext cx="2369106" cy="2369106"/>
            </a:xfrm>
            <a:prstGeom prst="rect">
              <a:avLst/>
            </a:prstGeom>
            <a:ln w="228600" cap="sq" cmpd="thickThin">
              <a:noFill/>
              <a:prstDash val="solid"/>
              <a:miter lim="800000"/>
            </a:ln>
            <a:effectLst/>
          </p:spPr>
        </p:pic>
      </p:grpSp>
      <p:grpSp>
        <p:nvGrpSpPr>
          <p:cNvPr id="21" name="Group 20">
            <a:extLst>
              <a:ext uri="{FF2B5EF4-FFF2-40B4-BE49-F238E27FC236}">
                <a16:creationId xmlns:a16="http://schemas.microsoft.com/office/drawing/2014/main" id="{E8EEEE03-9572-460B-B212-92C13933A1EF}"/>
              </a:ext>
            </a:extLst>
          </p:cNvPr>
          <p:cNvGrpSpPr/>
          <p:nvPr/>
        </p:nvGrpSpPr>
        <p:grpSpPr>
          <a:xfrm>
            <a:off x="8827241" y="2287249"/>
            <a:ext cx="2365549" cy="2662439"/>
            <a:chOff x="5916436" y="1929286"/>
            <a:chExt cx="2365549" cy="2662439"/>
          </a:xfrm>
          <a:effectLst/>
        </p:grpSpPr>
        <p:sp>
          <p:nvSpPr>
            <p:cNvPr id="38" name="TextBox 37">
              <a:extLst>
                <a:ext uri="{FF2B5EF4-FFF2-40B4-BE49-F238E27FC236}">
                  <a16:creationId xmlns:a16="http://schemas.microsoft.com/office/drawing/2014/main" id="{2294E653-CBB1-465B-A222-357A55361B3A}"/>
                </a:ext>
              </a:extLst>
            </p:cNvPr>
            <p:cNvSpPr txBox="1"/>
            <p:nvPr/>
          </p:nvSpPr>
          <p:spPr>
            <a:xfrm>
              <a:off x="6121710" y="4345504"/>
              <a:ext cx="1955000"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Security</a:t>
              </a:r>
            </a:p>
          </p:txBody>
        </p:sp>
        <p:pic>
          <p:nvPicPr>
            <p:cNvPr id="20" name="Picture 19" descr="A person standing in front of a computer&#10;&#10;Description automatically generated">
              <a:extLst>
                <a:ext uri="{FF2B5EF4-FFF2-40B4-BE49-F238E27FC236}">
                  <a16:creationId xmlns:a16="http://schemas.microsoft.com/office/drawing/2014/main" id="{D9893F8A-B792-4EB2-91BE-3C875F5A23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916436" y="1929286"/>
              <a:ext cx="2365549" cy="2365549"/>
            </a:xfrm>
            <a:prstGeom prst="rect">
              <a:avLst/>
            </a:prstGeom>
            <a:ln w="228600" cap="sq" cmpd="thickThin">
              <a:noFill/>
              <a:prstDash val="solid"/>
              <a:miter lim="800000"/>
            </a:ln>
            <a:effectLst/>
          </p:spPr>
        </p:pic>
      </p:grpSp>
      <p:grpSp>
        <p:nvGrpSpPr>
          <p:cNvPr id="25" name="Group 24">
            <a:extLst>
              <a:ext uri="{FF2B5EF4-FFF2-40B4-BE49-F238E27FC236}">
                <a16:creationId xmlns:a16="http://schemas.microsoft.com/office/drawing/2014/main" id="{0B6F28EC-8D86-4538-A546-5BDDF08A12AA}"/>
              </a:ext>
            </a:extLst>
          </p:cNvPr>
          <p:cNvGrpSpPr/>
          <p:nvPr/>
        </p:nvGrpSpPr>
        <p:grpSpPr>
          <a:xfrm>
            <a:off x="3550336" y="2287249"/>
            <a:ext cx="2365549" cy="2657665"/>
            <a:chOff x="3681766" y="1963066"/>
            <a:chExt cx="2365549" cy="2657665"/>
          </a:xfrm>
          <a:effectLst/>
        </p:grpSpPr>
        <p:sp>
          <p:nvSpPr>
            <p:cNvPr id="37" name="TextBox 36">
              <a:extLst>
                <a:ext uri="{FF2B5EF4-FFF2-40B4-BE49-F238E27FC236}">
                  <a16:creationId xmlns:a16="http://schemas.microsoft.com/office/drawing/2014/main" id="{A83B488A-0331-479F-9C28-1DE1ED5FCFAC}"/>
                </a:ext>
              </a:extLst>
            </p:cNvPr>
            <p:cNvSpPr txBox="1"/>
            <p:nvPr/>
          </p:nvSpPr>
          <p:spPr>
            <a:xfrm>
              <a:off x="3886413" y="4374510"/>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  Productivity</a:t>
              </a:r>
            </a:p>
          </p:txBody>
        </p:sp>
        <p:pic>
          <p:nvPicPr>
            <p:cNvPr id="23" name="Picture 22" descr="A group of people sitting at a table with a computer&#10;&#10;Description automatically generated">
              <a:extLst>
                <a:ext uri="{FF2B5EF4-FFF2-40B4-BE49-F238E27FC236}">
                  <a16:creationId xmlns:a16="http://schemas.microsoft.com/office/drawing/2014/main" id="{BF77478D-BE9F-40F9-8E87-CC6B1F783FA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681766" y="1963066"/>
              <a:ext cx="2365549" cy="2365549"/>
            </a:xfrm>
            <a:prstGeom prst="rect">
              <a:avLst/>
            </a:prstGeom>
            <a:ln w="228600" cap="sq" cmpd="thickThin">
              <a:noFill/>
              <a:prstDash val="solid"/>
              <a:miter lim="800000"/>
            </a:ln>
            <a:effectLst/>
          </p:spPr>
        </p:pic>
      </p:grpSp>
      <p:sp>
        <p:nvSpPr>
          <p:cNvPr id="24" name="Left Brace 23">
            <a:extLst>
              <a:ext uri="{FF2B5EF4-FFF2-40B4-BE49-F238E27FC236}">
                <a16:creationId xmlns:a16="http://schemas.microsoft.com/office/drawing/2014/main" id="{1328A661-816B-4740-9C45-939FF18D544A}"/>
              </a:ext>
            </a:extLst>
          </p:cNvPr>
          <p:cNvSpPr/>
          <p:nvPr/>
        </p:nvSpPr>
        <p:spPr>
          <a:xfrm rot="16200000">
            <a:off x="6000518" y="409698"/>
            <a:ext cx="135272" cy="1024927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67632EC-4254-40F9-B42C-8F78FD145CB3}"/>
              </a:ext>
            </a:extLst>
          </p:cNvPr>
          <p:cNvSpPr txBox="1"/>
          <p:nvPr/>
        </p:nvSpPr>
        <p:spPr>
          <a:xfrm>
            <a:off x="5114625" y="5854978"/>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Microsoft Graph</a:t>
            </a:r>
          </a:p>
        </p:txBody>
      </p:sp>
      <p:pic>
        <p:nvPicPr>
          <p:cNvPr id="3" name="Picture 2" descr="A picture containing building, window, table, stool&#10;&#10;Description automatically generated">
            <a:extLst>
              <a:ext uri="{FF2B5EF4-FFF2-40B4-BE49-F238E27FC236}">
                <a16:creationId xmlns:a16="http://schemas.microsoft.com/office/drawing/2014/main" id="{FA51768B-566D-428F-8B51-5C157FB1F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7988" y="5804092"/>
            <a:ext cx="401048" cy="347991"/>
          </a:xfrm>
          <a:prstGeom prst="rect">
            <a:avLst/>
          </a:prstGeom>
        </p:spPr>
      </p:pic>
      <p:sp>
        <p:nvSpPr>
          <p:cNvPr id="19" name="TextBox 18">
            <a:extLst>
              <a:ext uri="{FF2B5EF4-FFF2-40B4-BE49-F238E27FC236}">
                <a16:creationId xmlns:a16="http://schemas.microsoft.com/office/drawing/2014/main" id="{79FB60CB-7F8A-4C0C-9AB7-7DA10D63B512}"/>
              </a:ext>
            </a:extLst>
          </p:cNvPr>
          <p:cNvSpPr txBox="1"/>
          <p:nvPr/>
        </p:nvSpPr>
        <p:spPr>
          <a:xfrm>
            <a:off x="0" y="795988"/>
            <a:ext cx="12192000" cy="677108"/>
          </a:xfrm>
          <a:prstGeom prst="rect">
            <a:avLst/>
          </a:prstGeom>
          <a:solidFill>
            <a:srgbClr val="E8ECED"/>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60" normalizeH="0" baseline="0" noProof="0" dirty="0">
                <a:ln>
                  <a:noFill/>
                </a:ln>
                <a:solidFill>
                  <a:srgbClr val="0078D4"/>
                </a:solidFill>
                <a:effectLst/>
                <a:uLnTx/>
                <a:uFillTx/>
                <a:latin typeface="Segoe UI"/>
                <a:ea typeface="+mn-ea"/>
                <a:cs typeface="+mn-cs"/>
              </a:rPr>
              <a:t>Microsoft 365</a:t>
            </a:r>
          </a:p>
        </p:txBody>
      </p:sp>
    </p:spTree>
    <p:extLst>
      <p:ext uri="{BB962C8B-B14F-4D97-AF65-F5344CB8AC3E}">
        <p14:creationId xmlns:p14="http://schemas.microsoft.com/office/powerpoint/2010/main" val="4011856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1250"/>
                                        <p:tgtEl>
                                          <p:spTgt spid="24"/>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B158-D0A2-4E46-8DE2-4FEBC5033C84}"/>
              </a:ext>
            </a:extLst>
          </p:cNvPr>
          <p:cNvSpPr>
            <a:spLocks noGrp="1"/>
          </p:cNvSpPr>
          <p:nvPr>
            <p:ph type="title"/>
          </p:nvPr>
        </p:nvSpPr>
        <p:spPr/>
        <p:txBody>
          <a:bodyPr>
            <a:normAutofit/>
          </a:bodyPr>
          <a:lstStyle/>
          <a:p>
            <a:r>
              <a:rPr lang="en-US"/>
              <a:t>Types of permissions</a:t>
            </a:r>
          </a:p>
        </p:txBody>
      </p:sp>
      <p:sp>
        <p:nvSpPr>
          <p:cNvPr id="3" name="Text Placeholder 2">
            <a:extLst>
              <a:ext uri="{FF2B5EF4-FFF2-40B4-BE49-F238E27FC236}">
                <a16:creationId xmlns:a16="http://schemas.microsoft.com/office/drawing/2014/main" id="{45A6F068-AB7A-4328-BB8A-E7A21D27A0E5}"/>
              </a:ext>
            </a:extLst>
          </p:cNvPr>
          <p:cNvSpPr>
            <a:spLocks noGrp="1"/>
          </p:cNvSpPr>
          <p:nvPr>
            <p:ph type="body" sz="quarter" idx="10"/>
          </p:nvPr>
        </p:nvSpPr>
        <p:spPr>
          <a:xfrm>
            <a:off x="586390" y="1434370"/>
            <a:ext cx="11018520" cy="2942344"/>
          </a:xfrm>
        </p:spPr>
        <p:txBody>
          <a:bodyPr vert="horz" wrap="square" lIns="0" tIns="0" rIns="0" bIns="0" rtlCol="0" anchor="t">
            <a:spAutoFit/>
          </a:bodyPr>
          <a:lstStyle/>
          <a:p>
            <a:r>
              <a:rPr lang="en-US" dirty="0"/>
              <a:t>Delegated permissions</a:t>
            </a:r>
          </a:p>
          <a:p>
            <a:pPr lvl="1"/>
            <a:r>
              <a:rPr lang="en-US" dirty="0"/>
              <a:t>Permissions which operate in the context of the signed-in user.</a:t>
            </a:r>
          </a:p>
          <a:p>
            <a:pPr lvl="1"/>
            <a:r>
              <a:rPr lang="en-US" dirty="0"/>
              <a:t>Always used if a user is present</a:t>
            </a:r>
          </a:p>
          <a:p>
            <a:endParaRPr lang="en-US" dirty="0"/>
          </a:p>
          <a:p>
            <a:r>
              <a:rPr lang="en-US" dirty="0"/>
              <a:t>Application permissions</a:t>
            </a:r>
          </a:p>
          <a:p>
            <a:pPr lvl="1"/>
            <a:r>
              <a:rPr lang="en-US" dirty="0"/>
              <a:t>Permissions that have effect on behalf of the client app itself, with no user present.</a:t>
            </a:r>
          </a:p>
          <a:p>
            <a:pPr lvl="1"/>
            <a:r>
              <a:rPr lang="en-US" dirty="0"/>
              <a:t>Used only when no user is present</a:t>
            </a:r>
          </a:p>
        </p:txBody>
      </p:sp>
    </p:spTree>
    <p:extLst>
      <p:ext uri="{BB962C8B-B14F-4D97-AF65-F5344CB8AC3E}">
        <p14:creationId xmlns:p14="http://schemas.microsoft.com/office/powerpoint/2010/main" val="25935730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90300-EEAD-108D-E435-9B58B304B66B}"/>
              </a:ext>
            </a:extLst>
          </p:cNvPr>
          <p:cNvSpPr>
            <a:spLocks noGrp="1"/>
          </p:cNvSpPr>
          <p:nvPr>
            <p:ph type="title"/>
          </p:nvPr>
        </p:nvSpPr>
        <p:spPr/>
        <p:txBody>
          <a:bodyPr/>
          <a:lstStyle/>
          <a:p>
            <a:r>
              <a:rPr lang="en-US" dirty="0"/>
              <a:t>Delegated Permissions</a:t>
            </a:r>
          </a:p>
        </p:txBody>
      </p:sp>
    </p:spTree>
    <p:extLst>
      <p:ext uri="{BB962C8B-B14F-4D97-AF65-F5344CB8AC3E}">
        <p14:creationId xmlns:p14="http://schemas.microsoft.com/office/powerpoint/2010/main" val="426348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Application </a:t>
            </a:r>
            <a:r>
              <a:rPr lang="en-US" b="0">
                <a:solidFill>
                  <a:srgbClr val="FF0000"/>
                </a:solidFill>
              </a:rPr>
              <a:t>requests</a:t>
            </a:r>
            <a:r>
              <a:rPr lang="en-US"/>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(scope) on behalf of the user</a:t>
            </a:r>
          </a:p>
        </p:txBody>
      </p:sp>
      <p:pic>
        <p:nvPicPr>
          <p:cNvPr id="19" name="Graphic 18" descr="User">
            <a:extLst>
              <a:ext uri="{FF2B5EF4-FFF2-40B4-BE49-F238E27FC236}">
                <a16:creationId xmlns:a16="http://schemas.microsoft.com/office/drawing/2014/main" id="{48B8C653-DEEC-485E-B1AB-8F102C36A8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sp>
        <p:nvSpPr>
          <p:cNvPr id="4" name="Oval 3">
            <a:extLst>
              <a:ext uri="{FF2B5EF4-FFF2-40B4-BE49-F238E27FC236}">
                <a16:creationId xmlns:a16="http://schemas.microsoft.com/office/drawing/2014/main" id="{9DEC238D-D9F8-4E17-992B-E906C7F38486}"/>
              </a:ext>
            </a:extLst>
          </p:cNvPr>
          <p:cNvSpPr/>
          <p:nvPr/>
        </p:nvSpPr>
        <p:spPr bwMode="auto">
          <a:xfrm>
            <a:off x="1747520" y="4724400"/>
            <a:ext cx="2057392" cy="1660840"/>
          </a:xfrm>
          <a:prstGeom prst="ellipse">
            <a:avLst/>
          </a:prstGeom>
          <a:noFill/>
          <a:ln w="476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F775FD8-8101-4402-AB4F-FF2D140C08B4}"/>
              </a:ext>
            </a:extLst>
          </p:cNvPr>
          <p:cNvSpPr txBox="1"/>
          <p:nvPr/>
        </p:nvSpPr>
        <p:spPr>
          <a:xfrm>
            <a:off x="3888674" y="4948986"/>
            <a:ext cx="2590957"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When a user is present the app is compelled to use delegated permissions</a:t>
            </a:r>
          </a:p>
        </p:txBody>
      </p:sp>
    </p:spTree>
    <p:extLst>
      <p:ext uri="{BB962C8B-B14F-4D97-AF65-F5344CB8AC3E}">
        <p14:creationId xmlns:p14="http://schemas.microsoft.com/office/powerpoint/2010/main" val="262973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4" grpId="1" animBg="1"/>
      <p:bldP spid="31" grpId="0"/>
      <p:bldP spid="3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needs to know the user</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TextBox 8">
            <a:extLst>
              <a:ext uri="{FF2B5EF4-FFF2-40B4-BE49-F238E27FC236}">
                <a16:creationId xmlns:a16="http://schemas.microsoft.com/office/drawing/2014/main" id="{D3E7D618-4886-FC3C-38A3-EA6E8A525574}"/>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(scope) on behalf of the user</a:t>
            </a:r>
          </a:p>
        </p:txBody>
      </p:sp>
      <p:sp>
        <p:nvSpPr>
          <p:cNvPr id="26" name="Rectangle: Rounded Corners 25">
            <a:extLst>
              <a:ext uri="{FF2B5EF4-FFF2-40B4-BE49-F238E27FC236}">
                <a16:creationId xmlns:a16="http://schemas.microsoft.com/office/drawing/2014/main" id="{2BD11E66-0E24-4F0F-9848-C021C59CA587}"/>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Broker</a:t>
            </a: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solidFill>
                  <a:srgbClr val="FF0000"/>
                </a:solidFill>
                <a:effectLst/>
                <a:uLnTx/>
                <a:uFillTx/>
                <a:latin typeface="Segoe UI"/>
                <a:ea typeface="+mn-ea"/>
                <a:cs typeface="+mn-cs"/>
              </a:rPr>
              <a:t>🍪</a:t>
            </a:r>
          </a:p>
        </p:txBody>
      </p:sp>
    </p:spTree>
    <p:extLst>
      <p:ext uri="{BB962C8B-B14F-4D97-AF65-F5344CB8AC3E}">
        <p14:creationId xmlns:p14="http://schemas.microsoft.com/office/powerpoint/2010/main" val="322983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 app allowed to access the resource?</a:t>
            </a: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667110"/>
            <a:ext cx="914400" cy="914400"/>
          </a:xfrm>
          <a:prstGeom prst="rect">
            <a:avLst/>
          </a:prstGeom>
        </p:spPr>
      </p:pic>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2145" y="5150497"/>
            <a:ext cx="914400" cy="914400"/>
          </a:xfrm>
          <a:prstGeom prst="rect">
            <a:avLst/>
          </a:prstGeom>
        </p:spPr>
      </p:pic>
      <p:sp>
        <p:nvSpPr>
          <p:cNvPr id="5" name="TextBox 4">
            <a:extLst>
              <a:ext uri="{FF2B5EF4-FFF2-40B4-BE49-F238E27FC236}">
                <a16:creationId xmlns:a16="http://schemas.microsoft.com/office/drawing/2014/main" id="{0A6A92A7-3516-40D4-956C-9802FC819379}"/>
              </a:ext>
            </a:extLst>
          </p:cNvPr>
          <p:cNvSpPr txBox="1"/>
          <p:nvPr/>
        </p:nvSpPr>
        <p:spPr>
          <a:xfrm>
            <a:off x="7336731" y="2442763"/>
            <a:ext cx="3945633" cy="615553"/>
          </a:xfrm>
          <a:prstGeom prst="rect">
            <a:avLst/>
          </a:prstGeom>
          <a:noFill/>
          <a:ln w="12700">
            <a:solidFill>
              <a:srgbClr val="FF0000"/>
            </a:solid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Admin consent granted?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has granted consent to app?</a:t>
            </a:r>
          </a:p>
        </p:txBody>
      </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0701" y="1921416"/>
            <a:ext cx="405788" cy="405788"/>
          </a:xfrm>
          <a:prstGeom prst="rect">
            <a:avLst/>
          </a:prstGeom>
        </p:spPr>
      </p:pic>
    </p:spTree>
    <p:extLst>
      <p:ext uri="{BB962C8B-B14F-4D97-AF65-F5344CB8AC3E}">
        <p14:creationId xmlns:p14="http://schemas.microsoft.com/office/powerpoint/2010/main" val="207120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 app allowed to access the resource?</a:t>
            </a: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Rectangle: Rounded Corners 8">
            <a:extLst>
              <a:ext uri="{FF2B5EF4-FFF2-40B4-BE49-F238E27FC236}">
                <a16:creationId xmlns:a16="http://schemas.microsoft.com/office/drawing/2014/main" id="{4D158875-CF88-1CBB-4299-CF785A57635C}"/>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Broker</a:t>
            </a: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solidFill>
                  <a:srgbClr val="FF0000"/>
                </a:solidFill>
                <a:effectLst/>
                <a:uLnTx/>
                <a:uFillTx/>
                <a:latin typeface="Segoe UI"/>
                <a:ea typeface="+mn-ea"/>
                <a:cs typeface="+mn-cs"/>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291971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 app allowed to access the resource?</a:t>
            </a: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Rounded Corners 4">
            <a:extLst>
              <a:ext uri="{FF2B5EF4-FFF2-40B4-BE49-F238E27FC236}">
                <a16:creationId xmlns:a16="http://schemas.microsoft.com/office/drawing/2014/main" id="{FCF0F90F-17AF-AF7D-9B2B-58FA7379FFB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Broker</a:t>
            </a: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solidFill>
                  <a:srgbClr val="FF0000"/>
                </a:solidFill>
                <a:effectLst/>
                <a:uLnTx/>
                <a:uFillTx/>
                <a:latin typeface="Segoe UI"/>
                <a:ea typeface="+mn-ea"/>
                <a:cs typeface="+mn-cs"/>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09787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 app allowed to access the resource?</a:t>
            </a: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Rounded Corners 4">
            <a:extLst>
              <a:ext uri="{FF2B5EF4-FFF2-40B4-BE49-F238E27FC236}">
                <a16:creationId xmlns:a16="http://schemas.microsoft.com/office/drawing/2014/main" id="{6F1134E6-B48F-EB04-95C1-68FBC3E33DD0}"/>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Broker</a:t>
            </a: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solidFill>
                  <a:srgbClr val="FF0000"/>
                </a:solidFill>
                <a:effectLst/>
                <a:uLnTx/>
                <a:uFillTx/>
                <a:latin typeface="Segoe UI"/>
                <a:ea typeface="+mn-ea"/>
                <a:cs typeface="+mn-cs"/>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47404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741FF8-21D9-490D-ABE5-281FD1712888}"/>
              </a:ext>
            </a:extLst>
          </p:cNvPr>
          <p:cNvSpPr>
            <a:spLocks noGrp="1"/>
          </p:cNvSpPr>
          <p:nvPr>
            <p:ph type="title"/>
          </p:nvPr>
        </p:nvSpPr>
        <p:spPr/>
        <p:txBody>
          <a:bodyPr/>
          <a:lstStyle/>
          <a:p>
            <a:r>
              <a:rPr lang="en-US"/>
              <a:t>Publisher verification</a:t>
            </a:r>
          </a:p>
        </p:txBody>
      </p:sp>
      <p:sp>
        <p:nvSpPr>
          <p:cNvPr id="8" name="Content Placeholder 7">
            <a:extLst>
              <a:ext uri="{FF2B5EF4-FFF2-40B4-BE49-F238E27FC236}">
                <a16:creationId xmlns:a16="http://schemas.microsoft.com/office/drawing/2014/main" id="{214D5AE0-B8B2-412E-9A62-AB2BAAF85703}"/>
              </a:ext>
            </a:extLst>
          </p:cNvPr>
          <p:cNvSpPr>
            <a:spLocks noGrp="1"/>
          </p:cNvSpPr>
          <p:nvPr>
            <p:ph idx="1"/>
          </p:nvPr>
        </p:nvSpPr>
        <p:spPr>
          <a:xfrm>
            <a:off x="584200" y="1435503"/>
            <a:ext cx="6300694" cy="2843855"/>
          </a:xfrm>
        </p:spPr>
        <p:txBody>
          <a:bodyPr/>
          <a:lstStyle/>
          <a:p>
            <a:r>
              <a:rPr lang="en-US"/>
              <a:t>Helps to understand the authenticity of application developers </a:t>
            </a:r>
          </a:p>
          <a:p>
            <a:r>
              <a:rPr lang="en-US"/>
              <a:t>Increased transparency and risk reduction for customers</a:t>
            </a:r>
          </a:p>
          <a:p>
            <a:r>
              <a:rPr lang="en-US"/>
              <a:t>Improved branding</a:t>
            </a:r>
          </a:p>
          <a:p>
            <a:r>
              <a:rPr lang="en-US"/>
              <a:t>Smoother enterprise adoption</a:t>
            </a:r>
          </a:p>
        </p:txBody>
      </p:sp>
      <p:pic>
        <p:nvPicPr>
          <p:cNvPr id="2050" name="Picture 2" descr="Consent prompt">
            <a:extLst>
              <a:ext uri="{FF2B5EF4-FFF2-40B4-BE49-F238E27FC236}">
                <a16:creationId xmlns:a16="http://schemas.microsoft.com/office/drawing/2014/main" id="{0C3B732C-40FE-43E4-80D0-FB82F4B4F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783" y="1435503"/>
            <a:ext cx="38100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84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 app allowed to access the resource?</a:t>
            </a: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D7BEE8A4-4EC9-4555-BB62-1601BD0FAC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4">
            <a:extLst>
              <a:ext uri="{FF2B5EF4-FFF2-40B4-BE49-F238E27FC236}">
                <a16:creationId xmlns:a16="http://schemas.microsoft.com/office/drawing/2014/main" id="{EE6926DD-2891-42EF-A9CD-06EC47D59861}"/>
              </a:ext>
            </a:extLst>
          </p:cNvPr>
          <p:cNvSpPr/>
          <p:nvPr/>
        </p:nvSpPr>
        <p:spPr bwMode="auto">
          <a:xfrm>
            <a:off x="4048125" y="3202081"/>
            <a:ext cx="3526904"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B8050B0D-90CB-C59C-B7DD-CCC86DA36A8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Broker</a:t>
            </a:r>
            <a:b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400" b="0" i="0" u="none" strike="noStrike" kern="1200" cap="none" spc="0" normalizeH="0" baseline="0" noProof="0" dirty="0">
                <a:ln>
                  <a:noFill/>
                </a:ln>
                <a:solidFill>
                  <a:srgbClr val="FF0000"/>
                </a:solidFill>
                <a:effectLst/>
                <a:uLnTx/>
                <a:uFillTx/>
                <a:latin typeface="Segoe UI"/>
                <a:ea typeface="+mn-ea"/>
                <a:cs typeface="+mn-cs"/>
              </a:rPr>
              <a:t>🍪</a:t>
            </a:r>
          </a:p>
        </p:txBody>
      </p:sp>
      <p:pic>
        <p:nvPicPr>
          <p:cNvPr id="10" name="Picture 9">
            <a:extLst>
              <a:ext uri="{FF2B5EF4-FFF2-40B4-BE49-F238E27FC236}">
                <a16:creationId xmlns:a16="http://schemas.microsoft.com/office/drawing/2014/main" id="{7CE02CD8-2B4C-4EED-9028-DFE8B33C3261}"/>
              </a:ext>
            </a:extLst>
          </p:cNvPr>
          <p:cNvPicPr>
            <a:picLocks noChangeAspect="1"/>
          </p:cNvPicPr>
          <p:nvPr/>
        </p:nvPicPr>
        <p:blipFill>
          <a:blip r:embed="rId10"/>
          <a:stretch>
            <a:fillRect/>
          </a:stretch>
        </p:blipFill>
        <p:spPr>
          <a:xfrm>
            <a:off x="3390499" y="0"/>
            <a:ext cx="5380310" cy="6858000"/>
          </a:xfrm>
          <a:prstGeom prst="rect">
            <a:avLst/>
          </a:prstGeom>
        </p:spPr>
      </p:pic>
    </p:spTree>
    <p:extLst>
      <p:ext uri="{BB962C8B-B14F-4D97-AF65-F5344CB8AC3E}">
        <p14:creationId xmlns:p14="http://schemas.microsoft.com/office/powerpoint/2010/main" val="352089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8D44C0-C4CE-4A3F-929E-0E8E3FCE3E9A}"/>
              </a:ext>
            </a:extLst>
          </p:cNvPr>
          <p:cNvSpPr/>
          <p:nvPr/>
        </p:nvSpPr>
        <p:spPr bwMode="auto">
          <a:xfrm>
            <a:off x="0" y="717850"/>
            <a:ext cx="12192000" cy="609398"/>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87" normalizeH="0" baseline="0" noProof="0">
                <a:ln>
                  <a:noFill/>
                </a:ln>
                <a:solidFill>
                  <a:srgbClr val="000000"/>
                </a:solidFill>
                <a:effectLst/>
                <a:uLnTx/>
                <a:uFillTx/>
                <a:latin typeface="Segoe UI Semibold"/>
                <a:ea typeface="+mn-ea"/>
                <a:cs typeface="+mn-cs"/>
              </a:rPr>
              <a:t>Microsoft </a:t>
            </a:r>
            <a:r>
              <a:rPr kumimoji="0" lang="en-US" sz="4400" b="0" i="0" u="none" strike="noStrike" kern="1200" cap="none" spc="-200" normalizeH="0" baseline="0" noProof="0">
                <a:ln>
                  <a:noFill/>
                </a:ln>
                <a:solidFill>
                  <a:srgbClr val="000000"/>
                </a:solidFill>
                <a:effectLst/>
                <a:uLnTx/>
                <a:uFillTx/>
                <a:latin typeface="Segoe UI Semibold"/>
                <a:ea typeface="+mn-ea"/>
                <a:cs typeface="+mn-cs"/>
              </a:rPr>
              <a:t>Graph</a:t>
            </a:r>
            <a:endParaRPr kumimoji="0" lang="en-US" sz="4400" b="0" i="0" u="none" strike="noStrike" kern="1200" cap="none" spc="-87" normalizeH="0" baseline="0" noProof="0">
              <a:ln>
                <a:noFill/>
              </a:ln>
              <a:solidFill>
                <a:srgbClr val="000000"/>
              </a:solidFill>
              <a:effectLst/>
              <a:uLnTx/>
              <a:uFillTx/>
              <a:latin typeface="Segoe UI Semibold"/>
              <a:ea typeface="+mn-ea"/>
              <a:cs typeface="+mn-cs"/>
            </a:endParaRPr>
          </a:p>
        </p:txBody>
      </p:sp>
      <p:pic>
        <p:nvPicPr>
          <p:cNvPr id="4" name="Picture 3" descr="A picture containing building, window, table, stool&#10;&#10;Description automatically generated">
            <a:extLst>
              <a:ext uri="{FF2B5EF4-FFF2-40B4-BE49-F238E27FC236}">
                <a16:creationId xmlns:a16="http://schemas.microsoft.com/office/drawing/2014/main" id="{D689FEC1-0690-4C31-996E-DAC255581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62" y="612276"/>
            <a:ext cx="945651" cy="820545"/>
          </a:xfrm>
          <a:prstGeom prst="rect">
            <a:avLst/>
          </a:prstGeom>
        </p:spPr>
      </p:pic>
      <p:cxnSp>
        <p:nvCxnSpPr>
          <p:cNvPr id="6" name="Straight Connector 5">
            <a:extLst>
              <a:ext uri="{FF2B5EF4-FFF2-40B4-BE49-F238E27FC236}">
                <a16:creationId xmlns:a16="http://schemas.microsoft.com/office/drawing/2014/main" id="{0B5AE431-A3E5-4223-9CBC-9FD4F7AE788C}"/>
              </a:ext>
            </a:extLst>
          </p:cNvPr>
          <p:cNvCxnSpPr/>
          <p:nvPr/>
        </p:nvCxnSpPr>
        <p:spPr>
          <a:xfrm>
            <a:off x="3608297" y="2140299"/>
            <a:ext cx="497393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34AFF4F-672A-42F8-9801-7CA103C53957}"/>
              </a:ext>
            </a:extLst>
          </p:cNvPr>
          <p:cNvSpPr txBox="1"/>
          <p:nvPr/>
        </p:nvSpPr>
        <p:spPr>
          <a:xfrm>
            <a:off x="803892" y="3059668"/>
            <a:ext cx="10582744"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…is the Microsoft 365 data that describes the patterns of productivity, identity and security in an organization, accessed through a unified API endpoint.</a:t>
            </a:r>
          </a:p>
        </p:txBody>
      </p:sp>
      <p:pic>
        <p:nvPicPr>
          <p:cNvPr id="8" name="Picture 7" descr="A close up of a building&#10;&#10;Description automatically generated">
            <a:extLst>
              <a:ext uri="{FF2B5EF4-FFF2-40B4-BE49-F238E27FC236}">
                <a16:creationId xmlns:a16="http://schemas.microsoft.com/office/drawing/2014/main" id="{26817142-8849-420D-8E45-07E67C50F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325" y="614114"/>
            <a:ext cx="941972" cy="816866"/>
          </a:xfrm>
          <a:prstGeom prst="rect">
            <a:avLst/>
          </a:prstGeom>
        </p:spPr>
      </p:pic>
    </p:spTree>
    <p:extLst>
      <p:ext uri="{BB962C8B-B14F-4D97-AF65-F5344CB8AC3E}">
        <p14:creationId xmlns:p14="http://schemas.microsoft.com/office/powerpoint/2010/main" val="194231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4385452" y="166142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53319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641652" y="1782857"/>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86727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has access token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Want to access resource (scope)</a:t>
            </a: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482031" y="537977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EF61FA2C-E515-4102-B710-1FC333720D98}"/>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4640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50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0" nodeType="afterEffect">
                                  <p:stCondLst>
                                    <p:cond delay="500"/>
                                  </p:stCondLst>
                                  <p:childTnLst>
                                    <p:animEffect transition="out" filter="fade">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can access resource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7378624" y="3553111"/>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84A681C9-4321-4E52-8F44-C1FB3584C6A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D6CA635-3A51-12B4-D619-71EE0F38A4D9}"/>
              </a:ext>
            </a:extLst>
          </p:cNvPr>
          <p:cNvSpPr txBox="1"/>
          <p:nvPr/>
        </p:nvSpPr>
        <p:spPr>
          <a:xfrm>
            <a:off x="8293024" y="2369574"/>
            <a:ext cx="3220122"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Resource MUST check authorization of the app (token validation) and the user (up to the resource)</a:t>
            </a:r>
          </a:p>
        </p:txBody>
      </p:sp>
    </p:spTree>
    <p:extLst>
      <p:ext uri="{BB962C8B-B14F-4D97-AF65-F5344CB8AC3E}">
        <p14:creationId xmlns:p14="http://schemas.microsoft.com/office/powerpoint/2010/main" val="194131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delegated permissions </a:t>
            </a:r>
          </a:p>
        </p:txBody>
      </p:sp>
      <p:sp>
        <p:nvSpPr>
          <p:cNvPr id="2" name="Text Placeholder 1">
            <a:extLst>
              <a:ext uri="{FF2B5EF4-FFF2-40B4-BE49-F238E27FC236}">
                <a16:creationId xmlns:a16="http://schemas.microsoft.com/office/drawing/2014/main" id="{044EE086-B013-46DF-8DAD-D1A0D581518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021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CAEB3-1D26-4684-83EE-15E0D4F67F48}"/>
              </a:ext>
            </a:extLst>
          </p:cNvPr>
          <p:cNvSpPr>
            <a:spLocks noGrp="1"/>
          </p:cNvSpPr>
          <p:nvPr>
            <p:ph type="title"/>
          </p:nvPr>
        </p:nvSpPr>
        <p:spPr>
          <a:xfrm>
            <a:off x="588263" y="457200"/>
            <a:ext cx="11018520" cy="553998"/>
          </a:xfrm>
        </p:spPr>
        <p:txBody>
          <a:bodyPr/>
          <a:lstStyle/>
          <a:p>
            <a:r>
              <a:rPr lang="en-US"/>
              <a:t>When can an Application request consent?</a:t>
            </a:r>
          </a:p>
        </p:txBody>
      </p:sp>
      <p:sp>
        <p:nvSpPr>
          <p:cNvPr id="5" name="Text Placeholder 4">
            <a:extLst>
              <a:ext uri="{FF2B5EF4-FFF2-40B4-BE49-F238E27FC236}">
                <a16:creationId xmlns:a16="http://schemas.microsoft.com/office/drawing/2014/main" id="{A7D51AB6-612C-42D8-A61B-59CDEF23CAE2}"/>
              </a:ext>
            </a:extLst>
          </p:cNvPr>
          <p:cNvSpPr>
            <a:spLocks noGrp="1"/>
          </p:cNvSpPr>
          <p:nvPr>
            <p:ph type="body" sz="quarter" idx="10"/>
          </p:nvPr>
        </p:nvSpPr>
        <p:spPr>
          <a:xfrm>
            <a:off x="586390" y="1434370"/>
            <a:ext cx="11018520" cy="3447098"/>
          </a:xfrm>
        </p:spPr>
        <p:txBody>
          <a:bodyPr/>
          <a:lstStyle/>
          <a:p>
            <a:r>
              <a:rPr lang="en-US"/>
              <a:t>While we strongly recommend applications declare all permissions the app requires, declaring permissions is NOT REQUIRED</a:t>
            </a:r>
          </a:p>
          <a:p>
            <a:endParaRPr lang="en-US"/>
          </a:p>
          <a:p>
            <a:r>
              <a:rPr lang="en-US"/>
              <a:t>Apps request permissions in the code of the app</a:t>
            </a:r>
          </a:p>
          <a:p>
            <a:r>
              <a:rPr lang="en-US"/>
              <a:t>	Dynamically</a:t>
            </a:r>
          </a:p>
          <a:p>
            <a:r>
              <a:rPr lang="en-US"/>
              <a:t>	Incrementally</a:t>
            </a:r>
          </a:p>
          <a:p>
            <a:r>
              <a:rPr lang="en-US"/>
              <a:t>	Statically</a:t>
            </a:r>
          </a:p>
        </p:txBody>
      </p:sp>
    </p:spTree>
    <p:extLst>
      <p:ext uri="{BB962C8B-B14F-4D97-AF65-F5344CB8AC3E}">
        <p14:creationId xmlns:p14="http://schemas.microsoft.com/office/powerpoint/2010/main" val="149880142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Dynamic consent: </a:t>
            </a:r>
            <a:br>
              <a:rPr lang="en-US"/>
            </a:br>
            <a:r>
              <a:rPr lang="en-US"/>
              <a:t>Permissions requested inside the code</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4783725" y="1565196"/>
            <a:ext cx="6818994" cy="1214950"/>
          </a:xfrm>
        </p:spPr>
        <p:txBody>
          <a:bodyPr>
            <a:normAutofit/>
          </a:bodyPr>
          <a:lstStyle/>
          <a:p>
            <a:pPr marL="0" indent="0">
              <a:buFont typeface="Wingdings" panose="05000000000000000000" pitchFamily="2" charset="2"/>
              <a:buNone/>
            </a:pPr>
            <a:r>
              <a:rPr lang="en-US" sz="2400"/>
              <a:t>Generally, permissions that every user will need</a:t>
            </a:r>
          </a:p>
        </p:txBody>
      </p:sp>
      <p:pic>
        <p:nvPicPr>
          <p:cNvPr id="12" name="Picture 11">
            <a:extLst>
              <a:ext uri="{FF2B5EF4-FFF2-40B4-BE49-F238E27FC236}">
                <a16:creationId xmlns:a16="http://schemas.microsoft.com/office/drawing/2014/main" id="{5F5435D1-B33A-41A5-B760-582ACEB5C6C1}"/>
              </a:ext>
            </a:extLst>
          </p:cNvPr>
          <p:cNvPicPr>
            <a:picLocks noChangeAspect="1"/>
          </p:cNvPicPr>
          <p:nvPr/>
        </p:nvPicPr>
        <p:blipFill>
          <a:blip r:embed="rId3"/>
          <a:stretch>
            <a:fillRect/>
          </a:stretch>
        </p:blipFill>
        <p:spPr>
          <a:xfrm>
            <a:off x="5766232" y="2755583"/>
            <a:ext cx="6212004" cy="3713018"/>
          </a:xfrm>
          <a:prstGeom prst="rect">
            <a:avLst/>
          </a:prstGeom>
        </p:spPr>
      </p:pic>
      <p:sp>
        <p:nvSpPr>
          <p:cNvPr id="13" name="TextBox 12">
            <a:extLst>
              <a:ext uri="{FF2B5EF4-FFF2-40B4-BE49-F238E27FC236}">
                <a16:creationId xmlns:a16="http://schemas.microsoft.com/office/drawing/2014/main" id="{AB8BE1AF-9F78-4B10-9ABD-2A65FE7E6B40}"/>
              </a:ext>
            </a:extLst>
          </p:cNvPr>
          <p:cNvSpPr txBox="1"/>
          <p:nvPr/>
        </p:nvSpPr>
        <p:spPr>
          <a:xfrm>
            <a:off x="4304145" y="4978400"/>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C72734C2-3075-42E6-B0F2-3737B9108D19}"/>
              </a:ext>
            </a:extLst>
          </p:cNvPr>
          <p:cNvSpPr txBox="1"/>
          <p:nvPr/>
        </p:nvSpPr>
        <p:spPr>
          <a:xfrm>
            <a:off x="27710" y="1504658"/>
            <a:ext cx="399262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App requests: </a:t>
            </a:r>
            <a:r>
              <a:rPr kumimoji="0" lang="en-US" sz="1800" b="0" i="0" u="none" strike="noStrike" kern="1200" cap="none" spc="0" normalizeH="0" baseline="0" noProof="0" err="1">
                <a:ln>
                  <a:noFill/>
                </a:ln>
                <a:solidFill>
                  <a:prstClr val="black"/>
                </a:solidFill>
                <a:effectLst/>
                <a:uLnTx/>
                <a:uFillTx/>
                <a:latin typeface="Segoe UI"/>
                <a:ea typeface="+mn-ea"/>
                <a:cs typeface="+mn-cs"/>
              </a:rPr>
              <a:t>User.Read</a:t>
            </a:r>
            <a:r>
              <a:rPr kumimoji="0" lang="en-US" sz="1800" b="0" i="0" u="none" strike="noStrike" kern="1200" cap="none" spc="0" normalizeH="0" baseline="0" noProof="0">
                <a:ln>
                  <a:noFill/>
                </a:ln>
                <a:solidFill>
                  <a:prstClr val="black"/>
                </a:solidFill>
                <a:effectLst/>
                <a:uLnTx/>
                <a:uFillTx/>
                <a:latin typeface="Segoe UI"/>
                <a:ea typeface="+mn-ea"/>
                <a:cs typeface="+mn-cs"/>
              </a:rPr>
              <a:t> </a:t>
            </a:r>
            <a:r>
              <a:rPr kumimoji="0" lang="en-US" sz="1800" b="0" i="0" u="none" strike="noStrike" kern="1200" cap="none" spc="0" normalizeH="0" baseline="0" noProof="0" err="1">
                <a:ln>
                  <a:noFill/>
                </a:ln>
                <a:solidFill>
                  <a:prstClr val="black"/>
                </a:solidFill>
                <a:effectLst/>
                <a:uLnTx/>
                <a:uFillTx/>
                <a:latin typeface="Segoe UI"/>
                <a:ea typeface="+mn-ea"/>
                <a:cs typeface="+mn-cs"/>
              </a:rPr>
              <a:t>People.Read</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38" name="Picture 37">
            <a:extLst>
              <a:ext uri="{FF2B5EF4-FFF2-40B4-BE49-F238E27FC236}">
                <a16:creationId xmlns:a16="http://schemas.microsoft.com/office/drawing/2014/main" id="{E316D1AC-0D03-41F4-93CF-8F6CB3B8CCB6}"/>
              </a:ext>
            </a:extLst>
          </p:cNvPr>
          <p:cNvPicPr>
            <a:picLocks noChangeAspect="1"/>
          </p:cNvPicPr>
          <p:nvPr/>
        </p:nvPicPr>
        <p:blipFill>
          <a:blip r:embed="rId4"/>
          <a:stretch>
            <a:fillRect/>
          </a:stretch>
        </p:blipFill>
        <p:spPr>
          <a:xfrm>
            <a:off x="730170" y="2133815"/>
            <a:ext cx="3210046" cy="4488897"/>
          </a:xfrm>
          <a:prstGeom prst="rect">
            <a:avLst/>
          </a:prstGeom>
        </p:spPr>
      </p:pic>
      <p:cxnSp>
        <p:nvCxnSpPr>
          <p:cNvPr id="17" name="Connector: Elbow 16">
            <a:extLst>
              <a:ext uri="{FF2B5EF4-FFF2-40B4-BE49-F238E27FC236}">
                <a16:creationId xmlns:a16="http://schemas.microsoft.com/office/drawing/2014/main" id="{A37764E3-F5BC-4133-87D9-8FACAC54BCD6}"/>
              </a:ext>
            </a:extLst>
          </p:cNvPr>
          <p:cNvCxnSpPr>
            <a:cxnSpLocks/>
            <a:endCxn id="38" idx="1"/>
          </p:cNvCxnSpPr>
          <p:nvPr/>
        </p:nvCxnSpPr>
        <p:spPr>
          <a:xfrm rot="16200000" flipH="1">
            <a:off x="-755184" y="2892910"/>
            <a:ext cx="2504274" cy="466434"/>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B3F682D-EE2A-4AA5-AFE8-C170BF0B2C82}"/>
              </a:ext>
            </a:extLst>
          </p:cNvPr>
          <p:cNvSpPr txBox="1"/>
          <p:nvPr/>
        </p:nvSpPr>
        <p:spPr>
          <a:xfrm>
            <a:off x="4269304" y="2133815"/>
            <a:ext cx="3902362"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Granted permissions visible under “Enterprise Applications”</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0" name="Connector: Elbow 29">
            <a:extLst>
              <a:ext uri="{FF2B5EF4-FFF2-40B4-BE49-F238E27FC236}">
                <a16:creationId xmlns:a16="http://schemas.microsoft.com/office/drawing/2014/main" id="{8E6E27B5-FDFA-4ADF-A402-95766938E5CA}"/>
              </a:ext>
            </a:extLst>
          </p:cNvPr>
          <p:cNvCxnSpPr>
            <a:cxnSpLocks/>
          </p:cNvCxnSpPr>
          <p:nvPr/>
        </p:nvCxnSpPr>
        <p:spPr>
          <a:xfrm rot="16200000" flipH="1">
            <a:off x="4479886" y="2866843"/>
            <a:ext cx="2634336" cy="2460939"/>
          </a:xfrm>
          <a:prstGeom prst="bentConnector3">
            <a:avLst>
              <a:gd name="adj1" fmla="val 9992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7964B632-2EB4-4BEF-A161-737EB21219A3}"/>
              </a:ext>
            </a:extLst>
          </p:cNvPr>
          <p:cNvSpPr/>
          <p:nvPr/>
        </p:nvSpPr>
        <p:spPr bwMode="auto">
          <a:xfrm>
            <a:off x="986319" y="4203602"/>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031C84B1-A48C-4B7D-AF5C-0B2B56E914BC}"/>
              </a:ext>
            </a:extLst>
          </p:cNvPr>
          <p:cNvSpPr/>
          <p:nvPr/>
        </p:nvSpPr>
        <p:spPr bwMode="auto">
          <a:xfrm>
            <a:off x="5777902" y="5520798"/>
            <a:ext cx="1052289" cy="198783"/>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063783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E52D-52BC-467E-9795-A62C9CF586BA}"/>
              </a:ext>
            </a:extLst>
          </p:cNvPr>
          <p:cNvSpPr>
            <a:spLocks noGrp="1"/>
          </p:cNvSpPr>
          <p:nvPr>
            <p:ph type="title"/>
          </p:nvPr>
        </p:nvSpPr>
        <p:spPr>
          <a:xfrm>
            <a:off x="588263" y="457200"/>
            <a:ext cx="11018520" cy="1107996"/>
          </a:xfrm>
        </p:spPr>
        <p:txBody>
          <a:bodyPr/>
          <a:lstStyle/>
          <a:p>
            <a:r>
              <a:rPr lang="en-US"/>
              <a:t>Incremental consent: </a:t>
            </a:r>
            <a:br>
              <a:rPr lang="en-US"/>
            </a:br>
            <a:r>
              <a:rPr lang="en-US" sz="3600"/>
              <a:t>Permissions requested as the user needs them</a:t>
            </a:r>
            <a:endParaRPr lang="en-US"/>
          </a:p>
        </p:txBody>
      </p:sp>
      <p:sp>
        <p:nvSpPr>
          <p:cNvPr id="4" name="Content Placeholder 3">
            <a:extLst>
              <a:ext uri="{FF2B5EF4-FFF2-40B4-BE49-F238E27FC236}">
                <a16:creationId xmlns:a16="http://schemas.microsoft.com/office/drawing/2014/main" id="{1958F126-76F2-4B16-BCE8-CB9ADB9E8F49}"/>
              </a:ext>
            </a:extLst>
          </p:cNvPr>
          <p:cNvSpPr>
            <a:spLocks noGrp="1"/>
          </p:cNvSpPr>
          <p:nvPr>
            <p:ph idx="1"/>
          </p:nvPr>
        </p:nvSpPr>
        <p:spPr>
          <a:xfrm>
            <a:off x="6096000" y="1565196"/>
            <a:ext cx="5506719" cy="1249146"/>
          </a:xfrm>
        </p:spPr>
        <p:txBody>
          <a:bodyPr/>
          <a:lstStyle/>
          <a:p>
            <a:pPr marL="0" indent="0">
              <a:buNone/>
            </a:pPr>
            <a:r>
              <a:rPr lang="en-US"/>
              <a:t>Certain permissions may scare off users, especially the first time they use the app</a:t>
            </a:r>
          </a:p>
          <a:p>
            <a:endParaRPr lang="en-US"/>
          </a:p>
        </p:txBody>
      </p:sp>
      <p:cxnSp>
        <p:nvCxnSpPr>
          <p:cNvPr id="20" name="Straight Arrow Connector 19">
            <a:extLst>
              <a:ext uri="{FF2B5EF4-FFF2-40B4-BE49-F238E27FC236}">
                <a16:creationId xmlns:a16="http://schemas.microsoft.com/office/drawing/2014/main" id="{101A7C39-7362-495A-92EB-227D10FE1BA3}"/>
              </a:ext>
            </a:extLst>
          </p:cNvPr>
          <p:cNvCxnSpPr/>
          <p:nvPr/>
        </p:nvCxnSpPr>
        <p:spPr>
          <a:xfrm flipH="1">
            <a:off x="4864280" y="4520629"/>
            <a:ext cx="2769419"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2A4FF13-D746-407A-A59A-9F3935905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278" y="4689905"/>
            <a:ext cx="2521531" cy="794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645540-D0AE-4BE0-962F-8F8FEE655A12}"/>
              </a:ext>
            </a:extLst>
          </p:cNvPr>
          <p:cNvPicPr>
            <a:picLocks noChangeAspect="1"/>
          </p:cNvPicPr>
          <p:nvPr/>
        </p:nvPicPr>
        <p:blipFill>
          <a:blip r:embed="rId4"/>
          <a:stretch>
            <a:fillRect/>
          </a:stretch>
        </p:blipFill>
        <p:spPr>
          <a:xfrm>
            <a:off x="1653657" y="2189769"/>
            <a:ext cx="3210623" cy="4489704"/>
          </a:xfrm>
          <a:prstGeom prst="rect">
            <a:avLst/>
          </a:prstGeom>
        </p:spPr>
      </p:pic>
      <p:sp>
        <p:nvSpPr>
          <p:cNvPr id="6" name="Rectangle: Rounded Corners 5">
            <a:extLst>
              <a:ext uri="{FF2B5EF4-FFF2-40B4-BE49-F238E27FC236}">
                <a16:creationId xmlns:a16="http://schemas.microsoft.com/office/drawing/2014/main" id="{2221BAAB-558C-4285-8320-3EF7410D7B09}"/>
              </a:ext>
            </a:extLst>
          </p:cNvPr>
          <p:cNvSpPr/>
          <p:nvPr/>
        </p:nvSpPr>
        <p:spPr bwMode="auto">
          <a:xfrm>
            <a:off x="1935432" y="4222682"/>
            <a:ext cx="1921268" cy="23630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345093C7-52B4-41F1-AB2E-24319D838424}"/>
              </a:ext>
            </a:extLst>
          </p:cNvPr>
          <p:cNvSpPr txBox="1"/>
          <p:nvPr/>
        </p:nvSpPr>
        <p:spPr>
          <a:xfrm>
            <a:off x="7880278" y="4351351"/>
            <a:ext cx="3957798"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App requests: </a:t>
            </a:r>
            <a:r>
              <a:rPr kumimoji="0" lang="en-US" sz="1600" b="0" i="0" u="none" strike="noStrike" kern="1200" cap="none" spc="0" normalizeH="0" baseline="0" noProof="0" err="1">
                <a:ln>
                  <a:noFill/>
                </a:ln>
                <a:solidFill>
                  <a:prstClr val="black"/>
                </a:solidFill>
                <a:effectLst/>
                <a:uLnTx/>
                <a:uFillTx/>
                <a:latin typeface="Segoe UI"/>
                <a:ea typeface="+mn-ea"/>
                <a:cs typeface="+mn-cs"/>
              </a:rPr>
              <a:t>Files.Read.All</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529134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Static user consent: </a:t>
            </a:r>
            <a:br>
              <a:rPr lang="en-US"/>
            </a:br>
            <a:r>
              <a:rPr lang="en-US"/>
              <a:t>Permissions declared upfront by admin or app owner</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584200" y="1647825"/>
            <a:ext cx="6135099" cy="1400427"/>
          </a:xfrm>
        </p:spPr>
        <p:txBody>
          <a:bodyPr>
            <a:normAutofit/>
          </a:bodyPr>
          <a:lstStyle/>
          <a:p>
            <a:pPr marL="0" indent="0">
              <a:buNone/>
            </a:pPr>
            <a:r>
              <a:rPr lang="en-US" sz="2400"/>
              <a:t>Will represent all permissions configured in the App registration</a:t>
            </a:r>
          </a:p>
        </p:txBody>
      </p:sp>
      <p:sp>
        <p:nvSpPr>
          <p:cNvPr id="8" name="TextBox 7">
            <a:extLst>
              <a:ext uri="{FF2B5EF4-FFF2-40B4-BE49-F238E27FC236}">
                <a16:creationId xmlns:a16="http://schemas.microsoft.com/office/drawing/2014/main" id="{94BAD922-4447-456C-9199-5BFAC9F3F835}"/>
              </a:ext>
            </a:extLst>
          </p:cNvPr>
          <p:cNvSpPr txBox="1"/>
          <p:nvPr/>
        </p:nvSpPr>
        <p:spPr>
          <a:xfrm>
            <a:off x="7302563" y="1777191"/>
            <a:ext cx="2660073"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App requests: .default</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D8E228AC-297B-4994-91D8-18777B3C6AED}"/>
              </a:ext>
            </a:extLst>
          </p:cNvPr>
          <p:cNvPicPr>
            <a:picLocks noChangeAspect="1"/>
          </p:cNvPicPr>
          <p:nvPr/>
        </p:nvPicPr>
        <p:blipFill>
          <a:blip r:embed="rId3"/>
          <a:stretch>
            <a:fillRect/>
          </a:stretch>
        </p:blipFill>
        <p:spPr>
          <a:xfrm>
            <a:off x="8241402" y="2331189"/>
            <a:ext cx="3210623" cy="4489704"/>
          </a:xfrm>
          <a:prstGeom prst="rect">
            <a:avLst/>
          </a:prstGeom>
        </p:spPr>
      </p:pic>
      <p:cxnSp>
        <p:nvCxnSpPr>
          <p:cNvPr id="10" name="Connector: Elbow 9">
            <a:extLst>
              <a:ext uri="{FF2B5EF4-FFF2-40B4-BE49-F238E27FC236}">
                <a16:creationId xmlns:a16="http://schemas.microsoft.com/office/drawing/2014/main" id="{DA208F14-F868-47BE-8744-E9B938805E17}"/>
              </a:ext>
            </a:extLst>
          </p:cNvPr>
          <p:cNvCxnSpPr>
            <a:cxnSpLocks/>
            <a:endCxn id="13" idx="1"/>
          </p:cNvCxnSpPr>
          <p:nvPr/>
        </p:nvCxnSpPr>
        <p:spPr>
          <a:xfrm rot="16200000" flipH="1">
            <a:off x="6686831" y="3021470"/>
            <a:ext cx="2429520" cy="679621"/>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8064E6C-B066-448C-87DF-62FFB7E4698D}"/>
              </a:ext>
            </a:extLst>
          </p:cNvPr>
          <p:cNvSpPr/>
          <p:nvPr/>
        </p:nvSpPr>
        <p:spPr bwMode="auto">
          <a:xfrm>
            <a:off x="8500619" y="4401380"/>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F7A789DF-0904-4CD7-A4FD-43B448BEACEB}"/>
              </a:ext>
            </a:extLst>
          </p:cNvPr>
          <p:cNvPicPr>
            <a:picLocks noChangeAspect="1"/>
          </p:cNvPicPr>
          <p:nvPr/>
        </p:nvPicPr>
        <p:blipFill>
          <a:blip r:embed="rId4"/>
          <a:stretch>
            <a:fillRect/>
          </a:stretch>
        </p:blipFill>
        <p:spPr>
          <a:xfrm>
            <a:off x="0" y="2493137"/>
            <a:ext cx="7302563" cy="4364863"/>
          </a:xfrm>
          <a:prstGeom prst="rect">
            <a:avLst/>
          </a:prstGeom>
        </p:spPr>
      </p:pic>
      <p:sp>
        <p:nvSpPr>
          <p:cNvPr id="21" name="TextBox 20">
            <a:extLst>
              <a:ext uri="{FF2B5EF4-FFF2-40B4-BE49-F238E27FC236}">
                <a16:creationId xmlns:a16="http://schemas.microsoft.com/office/drawing/2014/main" id="{F5CC86DE-B504-49C0-A195-FF15BE4D5111}"/>
              </a:ext>
            </a:extLst>
          </p:cNvPr>
          <p:cNvSpPr txBox="1"/>
          <p:nvPr/>
        </p:nvSpPr>
        <p:spPr>
          <a:xfrm>
            <a:off x="2502581" y="6217303"/>
            <a:ext cx="7186838" cy="646331"/>
          </a:xfrm>
          <a:prstGeom prst="rect">
            <a:avLst/>
          </a:prstGeom>
          <a:solidFill>
            <a:srgbClr val="FFFFFF">
              <a:alpha val="69804"/>
            </a:srgbClr>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Note: </a:t>
            </a:r>
            <a:r>
              <a:rPr kumimoji="0" lang="en-US" sz="1800" b="1" i="0" u="none" strike="noStrike" kern="1200" cap="none" spc="0" normalizeH="0" baseline="0" noProof="0">
                <a:ln>
                  <a:noFill/>
                </a:ln>
                <a:solidFill>
                  <a:prstClr val="black"/>
                </a:solidFill>
                <a:effectLst/>
                <a:uLnTx/>
                <a:uFillTx/>
                <a:latin typeface="Segoe UI"/>
                <a:ea typeface="+mn-ea"/>
                <a:cs typeface="+mn-cs"/>
              </a:rPr>
              <a:t>/.default</a:t>
            </a:r>
            <a:r>
              <a:rPr kumimoji="0" lang="en-US" sz="1800" b="0" i="0" u="none" strike="noStrike" kern="1200" cap="none" spc="0" normalizeH="0" baseline="0" noProof="0">
                <a:ln>
                  <a:noFill/>
                </a:ln>
                <a:solidFill>
                  <a:prstClr val="black"/>
                </a:solidFill>
                <a:effectLst/>
                <a:uLnTx/>
                <a:uFillTx/>
                <a:latin typeface="Segoe UI"/>
                <a:ea typeface="+mn-ea"/>
                <a:cs typeface="+mn-cs"/>
              </a:rPr>
              <a:t> triggers a consent prompt only if the user has not granted permissions for the app to the resource</a:t>
            </a:r>
          </a:p>
        </p:txBody>
      </p:sp>
      <p:sp>
        <p:nvSpPr>
          <p:cNvPr id="25" name="Rectangle: Rounded Corners 24">
            <a:extLst>
              <a:ext uri="{FF2B5EF4-FFF2-40B4-BE49-F238E27FC236}">
                <a16:creationId xmlns:a16="http://schemas.microsoft.com/office/drawing/2014/main" id="{44E46BB5-EAF1-4A71-80BE-03555795537E}"/>
              </a:ext>
            </a:extLst>
          </p:cNvPr>
          <p:cNvSpPr/>
          <p:nvPr/>
        </p:nvSpPr>
        <p:spPr bwMode="auto">
          <a:xfrm>
            <a:off x="1635770" y="5495682"/>
            <a:ext cx="4775304"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588272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a:t>Delegated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12968"/>
          </a:xfrm>
        </p:spPr>
        <p:txBody>
          <a:bodyPr/>
          <a:lstStyle/>
          <a:p>
            <a:r>
              <a:rPr lang="en-US"/>
              <a:t>Authorize an app to access a resource on behalf of the signed in user</a:t>
            </a:r>
          </a:p>
          <a:p>
            <a:r>
              <a:rPr lang="en-US"/>
              <a:t>Must be granted by the current user or an admin</a:t>
            </a:r>
          </a:p>
          <a:p>
            <a:r>
              <a:rPr lang="en-US"/>
              <a:t>App’s effective permission is the intersection of delegated permission and user capabilities</a:t>
            </a:r>
          </a:p>
          <a:p>
            <a:r>
              <a:rPr lang="en-US"/>
              <a:t>Apps can request access dynamically, incrementally, or statically</a:t>
            </a:r>
          </a:p>
        </p:txBody>
      </p:sp>
    </p:spTree>
    <p:extLst>
      <p:ext uri="{BB962C8B-B14F-4D97-AF65-F5344CB8AC3E}">
        <p14:creationId xmlns:p14="http://schemas.microsoft.com/office/powerpoint/2010/main" val="9337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C1AF0-10E3-4B07-829E-528320BB05B4}"/>
              </a:ext>
            </a:extLst>
          </p:cNvPr>
          <p:cNvSpPr txBox="1"/>
          <p:nvPr/>
        </p:nvSpPr>
        <p:spPr>
          <a:xfrm>
            <a:off x="0" y="3121223"/>
            <a:ext cx="12192000"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Microsoft Graph powers our products</a:t>
            </a:r>
          </a:p>
        </p:txBody>
      </p:sp>
    </p:spTree>
    <p:extLst>
      <p:ext uri="{BB962C8B-B14F-4D97-AF65-F5344CB8AC3E}">
        <p14:creationId xmlns:p14="http://schemas.microsoft.com/office/powerpoint/2010/main" val="239989333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a:xfrm>
            <a:off x="831850" y="4589463"/>
            <a:ext cx="10515600" cy="369332"/>
          </a:xfrm>
        </p:spPr>
        <p:txBody>
          <a:bodyPr/>
          <a:lstStyle/>
          <a:p>
            <a:r>
              <a:rPr lang="en-US" dirty="0"/>
              <a:t>Let’s look at an example from Microsoft Graph</a:t>
            </a:r>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68585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588263" y="457200"/>
            <a:ext cx="11018520" cy="553998"/>
          </a:xfrm>
        </p:spPr>
        <p:txBody>
          <a:bodyPr/>
          <a:lstStyle/>
          <a:p>
            <a:r>
              <a:rPr lang="en-US"/>
              <a:t>Microsoft Graph User Permissions (Examples)</a:t>
            </a:r>
          </a:p>
        </p:txBody>
      </p:sp>
      <p:graphicFrame>
        <p:nvGraphicFramePr>
          <p:cNvPr id="4" name="Content Placeholder 3">
            <a:extLst>
              <a:ext uri="{FF2B5EF4-FFF2-40B4-BE49-F238E27FC236}">
                <a16:creationId xmlns:a16="http://schemas.microsoft.com/office/drawing/2014/main" id="{B3CDF557-2BFF-4449-857B-3ED98F2250D2}"/>
              </a:ext>
            </a:extLst>
          </p:cNvPr>
          <p:cNvGraphicFramePr>
            <a:graphicFrameLocks noGrp="1"/>
          </p:cNvGraphicFramePr>
          <p:nvPr>
            <p:ph sz="quarter" idx="10"/>
          </p:nvPr>
        </p:nvGraphicFramePr>
        <p:xfrm>
          <a:off x="584187" y="1435100"/>
          <a:ext cx="11018837" cy="2948868"/>
        </p:xfrm>
        <a:graphic>
          <a:graphicData uri="http://schemas.openxmlformats.org/drawingml/2006/table">
            <a:tbl>
              <a:tblPr firstRow="1">
                <a:tableStyleId>{5C22544A-7EE6-4342-B048-85BDC9FD1C3A}</a:tableStyleId>
              </a:tblPr>
              <a:tblGrid>
                <a:gridCol w="1747533">
                  <a:extLst>
                    <a:ext uri="{9D8B030D-6E8A-4147-A177-3AD203B41FA5}">
                      <a16:colId xmlns:a16="http://schemas.microsoft.com/office/drawing/2014/main" val="2662408917"/>
                    </a:ext>
                  </a:extLst>
                </a:gridCol>
                <a:gridCol w="1800862">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err="1">
                          <a:effectLst/>
                        </a:rPr>
                        <a:t>User.ReadBasic.All</a:t>
                      </a:r>
                      <a:endParaRPr lang="en-US" sz="1600">
                        <a:effectLst/>
                      </a:endParaRP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a:t>
                      </a:r>
                      <a:r>
                        <a:rPr lang="en-US" sz="1600" b="1" dirty="0">
                          <a:effectLst/>
                        </a:rPr>
                        <a:t>display name, first and last name, email address, open extensions and photo</a:t>
                      </a:r>
                      <a:r>
                        <a:rPr lang="en-US" sz="1600" dirty="0">
                          <a:effectLst/>
                        </a:rPr>
                        <a:t>.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
        <p:nvSpPr>
          <p:cNvPr id="10" name="TextBox 9">
            <a:extLst>
              <a:ext uri="{FF2B5EF4-FFF2-40B4-BE49-F238E27FC236}">
                <a16:creationId xmlns:a16="http://schemas.microsoft.com/office/drawing/2014/main" id="{B16CDDA4-3D86-47C6-91E7-B9EC66C2F523}"/>
              </a:ext>
            </a:extLst>
          </p:cNvPr>
          <p:cNvSpPr txBox="1"/>
          <p:nvPr/>
        </p:nvSpPr>
        <p:spPr>
          <a:xfrm>
            <a:off x="584200" y="6036854"/>
            <a:ext cx="6737984"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hlinkClick r:id="rId2"/>
              </a:rPr>
              <a:t>https://docs.microsoft.com/en-us/graph/permissions-reference</a:t>
            </a:r>
            <a:r>
              <a:rPr kumimoji="0" lang="en-US" sz="1765" b="0" i="0" u="none" strike="noStrike" kern="1200" cap="none" spc="0" normalizeH="0" baseline="0" noProof="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More User Permissions…</a:t>
            </a:r>
          </a:p>
        </p:txBody>
      </p:sp>
      <p:graphicFrame>
        <p:nvGraphicFramePr>
          <p:cNvPr id="4" name="Content Placeholder 3">
            <a:extLst>
              <a:ext uri="{FF2B5EF4-FFF2-40B4-BE49-F238E27FC236}">
                <a16:creationId xmlns:a16="http://schemas.microsoft.com/office/drawing/2014/main" id="{A72BCAF9-FD61-4819-B409-BF7EA44DBD71}"/>
              </a:ext>
            </a:extLst>
          </p:cNvPr>
          <p:cNvGraphicFramePr>
            <a:graphicFrameLocks noGrp="1"/>
          </p:cNvGraphicFramePr>
          <p:nvPr>
            <p:ph sz="quarter" idx="10"/>
          </p:nvPr>
        </p:nvGraphicFramePr>
        <p:xfrm>
          <a:off x="584200" y="1435100"/>
          <a:ext cx="11018837"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800875">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p>
                      <a:pPr fontAlgn="t"/>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err="1">
                          <a:solidFill>
                            <a:srgbClr val="FF0000"/>
                          </a:solidFill>
                          <a:effectLst/>
                        </a:rPr>
                        <a:t>User.ReadWrite.All</a:t>
                      </a:r>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53155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Admin Consent Required?</a:t>
            </a:r>
          </a:p>
        </p:txBody>
      </p:sp>
      <p:graphicFrame>
        <p:nvGraphicFramePr>
          <p:cNvPr id="4" name="Content Placeholder 3">
            <a:extLst>
              <a:ext uri="{FF2B5EF4-FFF2-40B4-BE49-F238E27FC236}">
                <a16:creationId xmlns:a16="http://schemas.microsoft.com/office/drawing/2014/main" id="{8804BA40-2B02-447D-BD90-6ECCEA63AA52}"/>
              </a:ext>
            </a:extLst>
          </p:cNvPr>
          <p:cNvGraphicFramePr>
            <a:graphicFrameLocks noGrp="1"/>
          </p:cNvGraphicFramePr>
          <p:nvPr>
            <p:ph sz="quarter" idx="10"/>
          </p:nvPr>
        </p:nvGraphicFramePr>
        <p:xfrm>
          <a:off x="584200" y="1435100"/>
          <a:ext cx="11018836"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794510">
                  <a:extLst>
                    <a:ext uri="{9D8B030D-6E8A-4147-A177-3AD203B41FA5}">
                      <a16:colId xmlns:a16="http://schemas.microsoft.com/office/drawing/2014/main" val="116936650"/>
                    </a:ext>
                  </a:extLst>
                </a:gridCol>
                <a:gridCol w="6403586">
                  <a:extLst>
                    <a:ext uri="{9D8B030D-6E8A-4147-A177-3AD203B41FA5}">
                      <a16:colId xmlns:a16="http://schemas.microsoft.com/office/drawing/2014/main" val="172129534"/>
                    </a:ext>
                  </a:extLst>
                </a:gridCol>
                <a:gridCol w="1073220">
                  <a:extLst>
                    <a:ext uri="{9D8B030D-6E8A-4147-A177-3AD203B41FA5}">
                      <a16:colId xmlns:a16="http://schemas.microsoft.com/office/drawing/2014/main" val="3897076835"/>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ctr" fontAlgn="b"/>
                      <a:r>
                        <a:rPr lang="en-US" sz="1600" b="1" kern="1200">
                          <a:solidFill>
                            <a:schemeClr val="lt1"/>
                          </a:solidFill>
                          <a:effectLst/>
                          <a:latin typeface="+mn-lt"/>
                          <a:ea typeface="+mn-ea"/>
                          <a:cs typeface="+mn-cs"/>
                        </a:rPr>
                        <a:t>Admin?</a:t>
                      </a:r>
                    </a:p>
                  </a:txBody>
                  <a:tcPr marL="29601" marR="29601" marT="22201" marB="22201" anchor="ctr"/>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algn="ctr" fontAlgn="t"/>
                      <a:r>
                        <a:rPr lang="en-US" sz="1600" b="1">
                          <a:solidFill>
                            <a:srgbClr val="FF0000"/>
                          </a:solidFill>
                          <a:effectLst/>
                        </a:rPr>
                        <a:t>Yes</a:t>
                      </a:r>
                    </a:p>
                  </a:txBody>
                  <a:tcPr marL="29601" marR="29601" marT="22201" marB="22201" anchor="ctr"/>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algn="ctr" fontAlgn="t"/>
                      <a:r>
                        <a:rPr lang="en-US" sz="1600" b="1" dirty="0">
                          <a:solidFill>
                            <a:srgbClr val="FF0000"/>
                          </a:solidFill>
                          <a:effectLst/>
                        </a:rPr>
                        <a:t>Yes</a:t>
                      </a:r>
                    </a:p>
                  </a:txBody>
                  <a:tcPr marL="29601" marR="29601" marT="22201" marB="22201" anchor="ctr"/>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39625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mn-ea"/>
                <a:cs typeface="+mn-cs"/>
              </a:rPr>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972E7813-90F9-4208-AA2C-9A114972D74F}"/>
              </a:ext>
            </a:extLst>
          </p:cNvPr>
          <p:cNvSpPr/>
          <p:nvPr/>
        </p:nvSpPr>
        <p:spPr bwMode="auto">
          <a:xfrm>
            <a:off x="7031421" y="5948855"/>
            <a:ext cx="557048" cy="178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solidFill>
                  <a:srgbClr val="DFE3E5"/>
                </a:solidFill>
              </a:ln>
              <a:solidFill>
                <a:srgbClr val="DFE3E5"/>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EEC9300C-5A22-4F25-BFB6-0F21EB7F4CD7}"/>
              </a:ext>
            </a:extLst>
          </p:cNvPr>
          <p:cNvSpPr/>
          <p:nvPr/>
        </p:nvSpPr>
        <p:spPr bwMode="auto">
          <a:xfrm>
            <a:off x="9480331" y="611768"/>
            <a:ext cx="966952" cy="292122"/>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DF3E12-4314-4458-9B97-0DE4CA204B8B}"/>
              </a:ext>
            </a:extLst>
          </p:cNvPr>
          <p:cNvSpPr>
            <a:spLocks noGrp="1"/>
          </p:cNvSpPr>
          <p:nvPr>
            <p:ph type="title"/>
          </p:nvPr>
        </p:nvSpPr>
        <p:spPr/>
        <p:txBody>
          <a:bodyPr/>
          <a:lstStyle/>
          <a:p>
            <a:r>
              <a:rPr lang="en-US" dirty="0"/>
              <a:t>Admin Consent</a:t>
            </a:r>
          </a:p>
        </p:txBody>
      </p:sp>
      <p:sp>
        <p:nvSpPr>
          <p:cNvPr id="6" name="Text Placeholder 5">
            <a:extLst>
              <a:ext uri="{FF2B5EF4-FFF2-40B4-BE49-F238E27FC236}">
                <a16:creationId xmlns:a16="http://schemas.microsoft.com/office/drawing/2014/main" id="{9520C0BD-53C9-4B42-B9FF-596F74DB3326}"/>
              </a:ext>
            </a:extLst>
          </p:cNvPr>
          <p:cNvSpPr>
            <a:spLocks noGrp="1"/>
          </p:cNvSpPr>
          <p:nvPr>
            <p:ph type="body" sz="quarter" idx="10"/>
          </p:nvPr>
        </p:nvSpPr>
        <p:spPr>
          <a:xfrm>
            <a:off x="586740" y="1866421"/>
            <a:ext cx="11018520" cy="3533275"/>
          </a:xfrm>
        </p:spPr>
        <p:txBody>
          <a:bodyPr/>
          <a:lstStyle/>
          <a:p>
            <a:r>
              <a:rPr lang="en-US" sz="2800" dirty="0"/>
              <a:t>Admins can consent for all users in the organization </a:t>
            </a:r>
          </a:p>
          <a:p>
            <a:endParaRPr lang="en-US" sz="2800" dirty="0"/>
          </a:p>
          <a:p>
            <a:r>
              <a:rPr lang="en-US" sz="2800" dirty="0"/>
              <a:t>Applies to both consent User and Admin permissions</a:t>
            </a:r>
          </a:p>
          <a:p>
            <a:endParaRPr lang="en-US" sz="2800" dirty="0"/>
          </a:p>
          <a:p>
            <a:r>
              <a:rPr lang="en-US" sz="2800" dirty="0"/>
              <a:t>When running the app</a:t>
            </a:r>
          </a:p>
          <a:p>
            <a:endParaRPr lang="en-US" sz="2800" dirty="0"/>
          </a:p>
          <a:p>
            <a:r>
              <a:rPr lang="en-US" sz="2800" dirty="0"/>
              <a:t>In the Azure Portal</a:t>
            </a:r>
          </a:p>
        </p:txBody>
      </p:sp>
    </p:spTree>
    <p:extLst>
      <p:ext uri="{BB962C8B-B14F-4D97-AF65-F5344CB8AC3E}">
        <p14:creationId xmlns:p14="http://schemas.microsoft.com/office/powerpoint/2010/main" val="20508366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mn-ea"/>
                <a:cs typeface="+mn-cs"/>
              </a:rPr>
              <a:t>Great choice for LOB apps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mn-ea"/>
                <a:cs typeface="+mn-cs"/>
              </a:rPr>
              <a:t>Developers should declare all permissions ahead of time </a:t>
            </a:r>
          </a:p>
        </p:txBody>
      </p:sp>
      <p:sp>
        <p:nvSpPr>
          <p:cNvPr id="6" name="Rectangle 5">
            <a:extLst>
              <a:ext uri="{FF2B5EF4-FFF2-40B4-BE49-F238E27FC236}">
                <a16:creationId xmlns:a16="http://schemas.microsoft.com/office/drawing/2014/main" id="{C811CC9C-0D5E-4C13-8637-9E963511BB75}"/>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14021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2"/>
          <a:stretch>
            <a:fillRect/>
          </a:stretch>
        </p:blipFill>
        <p:spPr>
          <a:xfrm>
            <a:off x="352676" y="0"/>
            <a:ext cx="11486648" cy="6948600"/>
          </a:xfrm>
          <a:prstGeom prst="rect">
            <a:avLst/>
          </a:prstGeom>
        </p:spPr>
      </p:pic>
      <p:sp>
        <p:nvSpPr>
          <p:cNvPr id="6" name="Rectangle 5">
            <a:extLst>
              <a:ext uri="{FF2B5EF4-FFF2-40B4-BE49-F238E27FC236}">
                <a16:creationId xmlns:a16="http://schemas.microsoft.com/office/drawing/2014/main" id="{9CC3FCBB-49D5-4C9F-A1AF-69E048D2D5F9}"/>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7CF2A109-6153-4D80-8CC2-44C2BD774783}"/>
              </a:ext>
            </a:extLst>
          </p:cNvPr>
          <p:cNvSpPr/>
          <p:nvPr/>
        </p:nvSpPr>
        <p:spPr bwMode="auto">
          <a:xfrm>
            <a:off x="1220635" y="4168673"/>
            <a:ext cx="10390992"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465156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Applications need to access resources</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4" name="Arrow: Right 3">
            <a:extLst>
              <a:ext uri="{FF2B5EF4-FFF2-40B4-BE49-F238E27FC236}">
                <a16:creationId xmlns:a16="http://schemas.microsoft.com/office/drawing/2014/main" id="{694C831E-ADA9-4C7C-A2D5-79EBB32E72F8}"/>
              </a:ext>
            </a:extLst>
          </p:cNvPr>
          <p:cNvSpPr/>
          <p:nvPr/>
        </p:nvSpPr>
        <p:spPr bwMode="auto">
          <a:xfrm>
            <a:off x="2375798" y="4401812"/>
            <a:ext cx="7585695"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CAE19CBA-E750-439C-8DDC-E8FBEED5CADE}"/>
              </a:ext>
            </a:extLst>
          </p:cNvPr>
          <p:cNvSpPr txBox="1"/>
          <p:nvPr/>
        </p:nvSpPr>
        <p:spPr>
          <a:xfrm>
            <a:off x="848676" y="2252619"/>
            <a:ext cx="134112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Application</a:t>
            </a:r>
          </a:p>
        </p:txBody>
      </p:sp>
      <p:sp>
        <p:nvSpPr>
          <p:cNvPr id="21" name="TextBox 20">
            <a:extLst>
              <a:ext uri="{FF2B5EF4-FFF2-40B4-BE49-F238E27FC236}">
                <a16:creationId xmlns:a16="http://schemas.microsoft.com/office/drawing/2014/main" id="{BA6EC628-0E38-44EC-891C-65CA3E10C866}"/>
              </a:ext>
            </a:extLst>
          </p:cNvPr>
          <p:cNvSpPr txBox="1"/>
          <p:nvPr/>
        </p:nvSpPr>
        <p:spPr>
          <a:xfrm>
            <a:off x="9941244" y="2252619"/>
            <a:ext cx="134112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Resource</a:t>
            </a:r>
          </a:p>
        </p:txBody>
      </p:sp>
      <p:cxnSp>
        <p:nvCxnSpPr>
          <p:cNvPr id="23" name="Straight Arrow Connector 22">
            <a:extLst>
              <a:ext uri="{FF2B5EF4-FFF2-40B4-BE49-F238E27FC236}">
                <a16:creationId xmlns:a16="http://schemas.microsoft.com/office/drawing/2014/main" id="{D1F9FE1F-CC5C-4181-8B57-A0602F5297DE}"/>
              </a:ext>
            </a:extLst>
          </p:cNvPr>
          <p:cNvCxnSpPr>
            <a:cxnSpLocks/>
            <a:stCxn id="5" idx="2"/>
          </p:cNvCxnSpPr>
          <p:nvPr/>
        </p:nvCxnSpPr>
        <p:spPr>
          <a:xfrm>
            <a:off x="1519236" y="2560396"/>
            <a:ext cx="0" cy="145696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535B01-854E-4149-8064-F3421E210AA9}"/>
              </a:ext>
            </a:extLst>
          </p:cNvPr>
          <p:cNvCxnSpPr>
            <a:cxnSpLocks/>
          </p:cNvCxnSpPr>
          <p:nvPr/>
        </p:nvCxnSpPr>
        <p:spPr>
          <a:xfrm>
            <a:off x="10582444" y="2560396"/>
            <a:ext cx="9382" cy="128193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Robber outline">
            <a:extLst>
              <a:ext uri="{FF2B5EF4-FFF2-40B4-BE49-F238E27FC236}">
                <a16:creationId xmlns:a16="http://schemas.microsoft.com/office/drawing/2014/main" id="{870A242D-C0BF-42A2-93E4-3C038255D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6859" y="2726224"/>
            <a:ext cx="1858977" cy="1858977"/>
          </a:xfrm>
          <a:prstGeom prst="rect">
            <a:avLst/>
          </a:prstGeom>
        </p:spPr>
      </p:pic>
    </p:spTree>
    <p:extLst>
      <p:ext uri="{BB962C8B-B14F-4D97-AF65-F5344CB8AC3E}">
        <p14:creationId xmlns:p14="http://schemas.microsoft.com/office/powerpoint/2010/main" val="30416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B3AC9-1CAA-4B88-9115-0F0A57B22D0C}"/>
              </a:ext>
            </a:extLst>
          </p:cNvPr>
          <p:cNvSpPr>
            <a:spLocks noGrp="1"/>
          </p:cNvSpPr>
          <p:nvPr>
            <p:ph type="title"/>
          </p:nvPr>
        </p:nvSpPr>
        <p:spPr>
          <a:xfrm>
            <a:off x="585216" y="3035808"/>
            <a:ext cx="8250776" cy="498598"/>
          </a:xfrm>
        </p:spPr>
        <p:txBody>
          <a:bodyPr/>
          <a:lstStyle/>
          <a:p>
            <a:r>
              <a:rPr lang="en-US" dirty="0"/>
              <a:t>Application Permissions (Workloads)</a:t>
            </a:r>
          </a:p>
        </p:txBody>
      </p:sp>
    </p:spTree>
    <p:extLst>
      <p:ext uri="{BB962C8B-B14F-4D97-AF65-F5344CB8AC3E}">
        <p14:creationId xmlns:p14="http://schemas.microsoft.com/office/powerpoint/2010/main" val="126997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Workload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a:t>
            </a:r>
            <a:b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Must use </a:t>
            </a: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.default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p>
        </p:txBody>
      </p:sp>
      <p:pic>
        <p:nvPicPr>
          <p:cNvPr id="4" name="Graphic 3" descr="Key">
            <a:extLst>
              <a:ext uri="{FF2B5EF4-FFF2-40B4-BE49-F238E27FC236}">
                <a16:creationId xmlns:a16="http://schemas.microsoft.com/office/drawing/2014/main" id="{7750DFB5-BBA2-4023-9FEE-E3917A138B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24" name="TextBox 23">
            <a:extLst>
              <a:ext uri="{FF2B5EF4-FFF2-40B4-BE49-F238E27FC236}">
                <a16:creationId xmlns:a16="http://schemas.microsoft.com/office/drawing/2014/main" id="{245FED0C-B612-4A21-BBD4-0936EAD3DF6E}"/>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Must provide Client Credential</a:t>
            </a:r>
          </a:p>
        </p:txBody>
      </p:sp>
    </p:spTree>
    <p:extLst>
      <p:ext uri="{BB962C8B-B14F-4D97-AF65-F5344CB8AC3E}">
        <p14:creationId xmlns:p14="http://schemas.microsoft.com/office/powerpoint/2010/main" val="977655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Key">
            <a:extLst>
              <a:ext uri="{FF2B5EF4-FFF2-40B4-BE49-F238E27FC236}">
                <a16:creationId xmlns:a16="http://schemas.microsoft.com/office/drawing/2014/main" id="{8AD3DD12-DF9D-4A76-9CA5-21529B9D1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8476" y="2308989"/>
            <a:ext cx="645750" cy="645750"/>
          </a:xfrm>
          <a:prstGeom prst="rect">
            <a:avLst/>
          </a:prstGeom>
        </p:spPr>
      </p:pic>
      <p:sp>
        <p:nvSpPr>
          <p:cNvPr id="29" name="TextBox 28">
            <a:extLst>
              <a:ext uri="{FF2B5EF4-FFF2-40B4-BE49-F238E27FC236}">
                <a16:creationId xmlns:a16="http://schemas.microsoft.com/office/drawing/2014/main" id="{62F62A53-9BBF-4CE7-846D-16D7C3CBCD63}"/>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Must provide Client Credential</a:t>
            </a: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 app allowed to access the resource?</a:t>
            </a: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22292" y="1739939"/>
            <a:ext cx="914400" cy="914400"/>
          </a:xfrm>
          <a:prstGeom prst="rect">
            <a:avLst/>
          </a:prstGeom>
        </p:spPr>
      </p:pic>
      <p:pic>
        <p:nvPicPr>
          <p:cNvPr id="8" name="Picture 7">
            <a:extLst>
              <a:ext uri="{FF2B5EF4-FFF2-40B4-BE49-F238E27FC236}">
                <a16:creationId xmlns:a16="http://schemas.microsoft.com/office/drawing/2014/main" id="{18352DCF-680F-47F6-9A41-E8CB9463EA23}"/>
              </a:ext>
            </a:extLst>
          </p:cNvPr>
          <p:cNvPicPr>
            <a:picLocks noChangeAspect="1"/>
          </p:cNvPicPr>
          <p:nvPr/>
        </p:nvPicPr>
        <p:blipFill>
          <a:blip r:embed="rId12"/>
          <a:stretch>
            <a:fillRect/>
          </a:stretch>
        </p:blipFill>
        <p:spPr>
          <a:xfrm>
            <a:off x="58599" y="1947394"/>
            <a:ext cx="12031229" cy="2952517"/>
          </a:xfrm>
          <a:prstGeom prst="rect">
            <a:avLst/>
          </a:prstGeom>
          <a:effectLst>
            <a:innerShdw blurRad="114300">
              <a:prstClr val="black"/>
            </a:innerShdw>
          </a:effectLst>
        </p:spPr>
      </p:pic>
      <p:sp>
        <p:nvSpPr>
          <p:cNvPr id="9" name="Rectangle 8">
            <a:extLst>
              <a:ext uri="{FF2B5EF4-FFF2-40B4-BE49-F238E27FC236}">
                <a16:creationId xmlns:a16="http://schemas.microsoft.com/office/drawing/2014/main" id="{0CC6635C-485E-4994-8E9A-23C22D9A87A9}"/>
              </a:ext>
            </a:extLst>
          </p:cNvPr>
          <p:cNvSpPr/>
          <p:nvPr/>
        </p:nvSpPr>
        <p:spPr bwMode="auto">
          <a:xfrm>
            <a:off x="8890000" y="4024718"/>
            <a:ext cx="3046692"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AB32F52B-FF44-4017-B1A8-13A038825153}"/>
              </a:ext>
            </a:extLst>
          </p:cNvPr>
          <p:cNvSpPr/>
          <p:nvPr/>
        </p:nvSpPr>
        <p:spPr bwMode="auto">
          <a:xfrm>
            <a:off x="1803400" y="2932053"/>
            <a:ext cx="4178300"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82EAD70B-0229-4073-8E74-54705B25CC93}"/>
              </a:ext>
            </a:extLst>
          </p:cNvPr>
          <p:cNvSpPr txBox="1"/>
          <p:nvPr/>
        </p:nvSpPr>
        <p:spPr>
          <a:xfrm>
            <a:off x="6295100" y="2802533"/>
            <a:ext cx="4987264"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Must be consented by Admin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Must be done before service runs</a:t>
            </a:r>
          </a:p>
        </p:txBody>
      </p:sp>
      <p:sp>
        <p:nvSpPr>
          <p:cNvPr id="27" name="TextBox 26">
            <a:extLst>
              <a:ext uri="{FF2B5EF4-FFF2-40B4-BE49-F238E27FC236}">
                <a16:creationId xmlns:a16="http://schemas.microsoft.com/office/drawing/2014/main" id="{9B1F3806-7A0F-49B7-B1FD-AD371201386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a:t>
            </a:r>
            <a:b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Must use </a:t>
            </a: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.default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p>
        </p:txBody>
      </p:sp>
    </p:spTree>
    <p:extLst>
      <p:ext uri="{BB962C8B-B14F-4D97-AF65-F5344CB8AC3E}">
        <p14:creationId xmlns:p14="http://schemas.microsoft.com/office/powerpoint/2010/main" val="204338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 app allowed to access the resource?</a:t>
            </a: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25" name="Graphic 24" descr="Server outline">
            <a:extLst>
              <a:ext uri="{FF2B5EF4-FFF2-40B4-BE49-F238E27FC236}">
                <a16:creationId xmlns:a16="http://schemas.microsoft.com/office/drawing/2014/main" id="{9B6C72C6-7D46-4B2F-BB27-9AC9BCA8A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48197"/>
            <a:ext cx="914400" cy="914400"/>
          </a:xfrm>
          <a:prstGeom prst="rect">
            <a:avLst/>
          </a:prstGeom>
        </p:spPr>
      </p:pic>
      <p:pic>
        <p:nvPicPr>
          <p:cNvPr id="27" name="Graphic 26" descr="Key">
            <a:extLst>
              <a:ext uri="{FF2B5EF4-FFF2-40B4-BE49-F238E27FC236}">
                <a16:creationId xmlns:a16="http://schemas.microsoft.com/office/drawing/2014/main" id="{E5AE3CC1-018B-4804-9A74-AD012C1E0C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68476" y="2308989"/>
            <a:ext cx="645750" cy="645750"/>
          </a:xfrm>
          <a:prstGeom prst="rect">
            <a:avLst/>
          </a:prstGeom>
        </p:spPr>
      </p:pic>
      <p:sp>
        <p:nvSpPr>
          <p:cNvPr id="28" name="TextBox 27">
            <a:extLst>
              <a:ext uri="{FF2B5EF4-FFF2-40B4-BE49-F238E27FC236}">
                <a16:creationId xmlns:a16="http://schemas.microsoft.com/office/drawing/2014/main" id="{71839866-9EB9-4B48-A1CD-64E504156874}"/>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Must provide Client Credential</a:t>
            </a:r>
          </a:p>
        </p:txBody>
      </p:sp>
      <p:sp>
        <p:nvSpPr>
          <p:cNvPr id="23" name="TextBox 22">
            <a:extLst>
              <a:ext uri="{FF2B5EF4-FFF2-40B4-BE49-F238E27FC236}">
                <a16:creationId xmlns:a16="http://schemas.microsoft.com/office/drawing/2014/main" id="{BBC1B42D-00B4-45B8-969E-A68CC64E25E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a:t>
            </a:r>
            <a:b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Must use </a:t>
            </a: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.default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p>
        </p:txBody>
      </p:sp>
    </p:spTree>
    <p:extLst>
      <p:ext uri="{BB962C8B-B14F-4D97-AF65-F5344CB8AC3E}">
        <p14:creationId xmlns:p14="http://schemas.microsoft.com/office/powerpoint/2010/main" val="150990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4" name="Graphic 3" descr="Key">
            <a:extLst>
              <a:ext uri="{FF2B5EF4-FFF2-40B4-BE49-F238E27FC236}">
                <a16:creationId xmlns:a16="http://schemas.microsoft.com/office/drawing/2014/main" id="{657D4705-8586-4147-BDC2-CC0D4F6AFA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7" name="TextBox 6">
            <a:extLst>
              <a:ext uri="{FF2B5EF4-FFF2-40B4-BE49-F238E27FC236}">
                <a16:creationId xmlns:a16="http://schemas.microsoft.com/office/drawing/2014/main" id="{F7149460-A393-4BE1-8806-687CCF233735}"/>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Must provide Client Credential</a:t>
            </a:r>
          </a:p>
        </p:txBody>
      </p:sp>
      <p:sp>
        <p:nvSpPr>
          <p:cNvPr id="23" name="TextBox 22">
            <a:extLst>
              <a:ext uri="{FF2B5EF4-FFF2-40B4-BE49-F238E27FC236}">
                <a16:creationId xmlns:a16="http://schemas.microsoft.com/office/drawing/2014/main" id="{26759C86-5B42-475A-A531-2DA55EDCF4BD}"/>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Want to access resource </a:t>
            </a:r>
            <a:b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Must use </a:t>
            </a: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.default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p>
        </p:txBody>
      </p:sp>
    </p:spTree>
    <p:extLst>
      <p:ext uri="{BB962C8B-B14F-4D97-AF65-F5344CB8AC3E}">
        <p14:creationId xmlns:p14="http://schemas.microsoft.com/office/powerpoint/2010/main" val="313254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2" y="472760"/>
            <a:ext cx="11950691" cy="1107996"/>
          </a:xfrm>
        </p:spPr>
        <p:txBody>
          <a:bodyPr/>
          <a:lstStyle/>
          <a:p>
            <a:r>
              <a:rPr lang="en-US" dirty="0"/>
              <a:t>Workload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5237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3252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application permissions </a:t>
            </a:r>
          </a:p>
        </p:txBody>
      </p:sp>
      <p:sp>
        <p:nvSpPr>
          <p:cNvPr id="2" name="Text Placeholder 1">
            <a:extLst>
              <a:ext uri="{FF2B5EF4-FFF2-40B4-BE49-F238E27FC236}">
                <a16:creationId xmlns:a16="http://schemas.microsoft.com/office/drawing/2014/main" id="{CB5E370C-E47A-4135-8053-709154E5BE2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0739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dirty="0"/>
              <a:t>Application Permissions - Workloads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type="body" sz="quarter" idx="10"/>
          </p:nvPr>
        </p:nvSpPr>
        <p:spPr>
          <a:xfrm>
            <a:off x="586390" y="1434370"/>
            <a:ext cx="11018520" cy="4874990"/>
          </a:xfrm>
        </p:spPr>
        <p:txBody>
          <a:bodyPr>
            <a:normAutofit/>
          </a:bodyPr>
          <a:lstStyle/>
          <a:p>
            <a:r>
              <a:rPr lang="en-US" dirty="0"/>
              <a:t>App proves it is the app requesting permission with a client credential</a:t>
            </a:r>
          </a:p>
          <a:p>
            <a:pPr lvl="1"/>
            <a:r>
              <a:rPr lang="en-US" dirty="0"/>
              <a:t>Secret – OK (but needs help)</a:t>
            </a:r>
          </a:p>
          <a:p>
            <a:pPr lvl="1"/>
            <a:r>
              <a:rPr lang="en-US" dirty="0"/>
              <a:t>Certificates – Good</a:t>
            </a:r>
          </a:p>
          <a:p>
            <a:pPr lvl="1"/>
            <a:r>
              <a:rPr lang="en-US" dirty="0"/>
              <a:t>Workload identity federation - Good</a:t>
            </a:r>
          </a:p>
          <a:p>
            <a:r>
              <a:rPr lang="en-US" dirty="0"/>
              <a:t>Managed Identity for Azure Resources – Best if building on Azure</a:t>
            </a:r>
          </a:p>
          <a:p>
            <a:pPr lvl="1"/>
            <a:r>
              <a:rPr lang="en-US" dirty="0"/>
              <a:t>	</a:t>
            </a:r>
            <a:r>
              <a:rPr lang="en-US" b="1" dirty="0"/>
              <a:t>Ask the Azure Resource for the access token</a:t>
            </a:r>
          </a:p>
          <a:p>
            <a:r>
              <a:rPr lang="en-US" dirty="0"/>
              <a:t>Admin consent – Always</a:t>
            </a:r>
          </a:p>
          <a:p>
            <a:r>
              <a:rPr lang="en-US" dirty="0"/>
              <a:t>By default, app can access all instances of the resource</a:t>
            </a:r>
          </a:p>
          <a:p>
            <a:pPr lvl="1"/>
            <a:r>
              <a:rPr lang="en-US" dirty="0" err="1"/>
              <a:t>User.ReadWrite.All</a:t>
            </a:r>
            <a:r>
              <a:rPr lang="en-US" dirty="0"/>
              <a:t> – update all users profiles</a:t>
            </a:r>
          </a:p>
          <a:p>
            <a:pPr lvl="1"/>
            <a:r>
              <a:rPr lang="en-US" dirty="0" err="1"/>
              <a:t>Calendars.Read</a:t>
            </a:r>
            <a:r>
              <a:rPr lang="en-US" dirty="0"/>
              <a:t> – read all calendars in the tenant</a:t>
            </a:r>
          </a:p>
          <a:p>
            <a:r>
              <a:rPr lang="en-US" dirty="0"/>
              <a:t>Permissions granted the app are always the permissions used</a:t>
            </a:r>
          </a:p>
        </p:txBody>
      </p:sp>
    </p:spTree>
    <p:extLst>
      <p:ext uri="{BB962C8B-B14F-4D97-AF65-F5344CB8AC3E}">
        <p14:creationId xmlns:p14="http://schemas.microsoft.com/office/powerpoint/2010/main" val="30792521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C80-1692-4149-BA59-6CDC330330A6}"/>
              </a:ext>
            </a:extLst>
          </p:cNvPr>
          <p:cNvSpPr>
            <a:spLocks noGrp="1"/>
          </p:cNvSpPr>
          <p:nvPr>
            <p:ph type="title"/>
          </p:nvPr>
        </p:nvSpPr>
        <p:spPr/>
        <p:txBody>
          <a:bodyPr/>
          <a:lstStyle/>
          <a:p>
            <a:r>
              <a:rPr lang="en-US" dirty="0"/>
              <a:t>Limit App Permissions</a:t>
            </a:r>
          </a:p>
        </p:txBody>
      </p:sp>
      <p:sp>
        <p:nvSpPr>
          <p:cNvPr id="3" name="Content Placeholder 2">
            <a:extLst>
              <a:ext uri="{FF2B5EF4-FFF2-40B4-BE49-F238E27FC236}">
                <a16:creationId xmlns:a16="http://schemas.microsoft.com/office/drawing/2014/main" id="{5DF8D755-12C8-4194-9EC1-BAF2EC366392}"/>
              </a:ext>
            </a:extLst>
          </p:cNvPr>
          <p:cNvSpPr>
            <a:spLocks noGrp="1"/>
          </p:cNvSpPr>
          <p:nvPr>
            <p:ph idx="1"/>
          </p:nvPr>
        </p:nvSpPr>
        <p:spPr>
          <a:xfrm>
            <a:off x="584200" y="1435503"/>
            <a:ext cx="11018520" cy="3188565"/>
          </a:xfrm>
        </p:spPr>
        <p:txBody>
          <a:bodyPr/>
          <a:lstStyle/>
          <a:p>
            <a:r>
              <a:rPr lang="en-US" dirty="0"/>
              <a:t>Resource Specific Consent</a:t>
            </a:r>
          </a:p>
          <a:p>
            <a:pPr lvl="1"/>
            <a:r>
              <a:rPr lang="en-US" dirty="0"/>
              <a:t>Microsoft Teams - </a:t>
            </a:r>
            <a:r>
              <a:rPr lang="en-US" dirty="0">
                <a:hlinkClick r:id="rId2"/>
              </a:rPr>
              <a:t>Enable resource-specific consent in Teams - Teams | Microsoft Docs</a:t>
            </a:r>
            <a:endParaRPr lang="en-US" dirty="0"/>
          </a:p>
          <a:p>
            <a:r>
              <a:rPr lang="en-US" dirty="0"/>
              <a:t>Exchange Application Policies</a:t>
            </a:r>
          </a:p>
          <a:p>
            <a:pPr lvl="1"/>
            <a:r>
              <a:rPr lang="en-US" dirty="0"/>
              <a:t>Mailboxes - </a:t>
            </a:r>
            <a:r>
              <a:rPr lang="en-US" dirty="0">
                <a:hlinkClick r:id="rId3"/>
              </a:rPr>
              <a:t>Limiting application permissions to specific Exchange Online mailboxes - Microsoft Graph | Microsoft Docs</a:t>
            </a:r>
            <a:endParaRPr lang="en-US" dirty="0"/>
          </a:p>
          <a:p>
            <a:r>
              <a:rPr lang="en-US" dirty="0" err="1"/>
              <a:t>Sites.Selected</a:t>
            </a:r>
            <a:endParaRPr lang="en-US" dirty="0"/>
          </a:p>
          <a:p>
            <a:pPr lvl="1"/>
            <a:r>
              <a:rPr lang="en-US" dirty="0"/>
              <a:t>SharePoint - </a:t>
            </a:r>
            <a:r>
              <a:rPr lang="en-US" dirty="0">
                <a:hlinkClick r:id="rId4"/>
              </a:rPr>
              <a:t>Controlling app access on a specific SharePoint site collections is now available in Microsoft Graph - Microsoft 365 Developer Blog</a:t>
            </a:r>
            <a:endParaRPr lang="en-US" dirty="0"/>
          </a:p>
        </p:txBody>
      </p:sp>
    </p:spTree>
    <p:extLst>
      <p:ext uri="{BB962C8B-B14F-4D97-AF65-F5344CB8AC3E}">
        <p14:creationId xmlns:p14="http://schemas.microsoft.com/office/powerpoint/2010/main" val="2272117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Resources need protection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19" name="Arrow: Right 18">
            <a:extLst>
              <a:ext uri="{FF2B5EF4-FFF2-40B4-BE49-F238E27FC236}">
                <a16:creationId xmlns:a16="http://schemas.microsoft.com/office/drawing/2014/main" id="{7DA2B6E2-88A7-467A-858C-2C552529EC0D}"/>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9725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dirty="0"/>
              <a:t>Application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99146"/>
          </a:xfrm>
        </p:spPr>
        <p:txBody>
          <a:bodyPr/>
          <a:lstStyle/>
          <a:p>
            <a:r>
              <a:rPr lang="en-US" dirty="0"/>
              <a:t>Authorize an app to access a resource</a:t>
            </a:r>
          </a:p>
          <a:p>
            <a:r>
              <a:rPr lang="en-US" dirty="0"/>
              <a:t>Must be granted by an admin before the app runs</a:t>
            </a:r>
          </a:p>
          <a:p>
            <a:r>
              <a:rPr lang="en-US" dirty="0"/>
              <a:t>By default, access is to all instances of the resource</a:t>
            </a:r>
          </a:p>
          <a:p>
            <a:r>
              <a:rPr lang="en-US" dirty="0"/>
              <a:t>Teams, Exchange, and SharePoint have methods to limit access</a:t>
            </a:r>
          </a:p>
          <a:p>
            <a:r>
              <a:rPr lang="en-US" dirty="0"/>
              <a:t>Apps must use .default to </a:t>
            </a:r>
            <a:r>
              <a:rPr lang="en-US"/>
              <a:t>request access</a:t>
            </a:r>
            <a:endParaRPr lang="en-US" dirty="0"/>
          </a:p>
        </p:txBody>
      </p:sp>
    </p:spTree>
    <p:extLst>
      <p:ext uri="{BB962C8B-B14F-4D97-AF65-F5344CB8AC3E}">
        <p14:creationId xmlns:p14="http://schemas.microsoft.com/office/powerpoint/2010/main" val="31759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764EBF-5CDA-13D4-A155-EA939234197B}"/>
              </a:ext>
            </a:extLst>
          </p:cNvPr>
          <p:cNvSpPr>
            <a:spLocks noGrp="1"/>
          </p:cNvSpPr>
          <p:nvPr>
            <p:ph type="title"/>
          </p:nvPr>
        </p:nvSpPr>
        <p:spPr/>
        <p:txBody>
          <a:bodyPr/>
          <a:lstStyle/>
          <a:p>
            <a:r>
              <a:rPr lang="en-US" dirty="0"/>
              <a:t>Back to Microsoft Graph</a:t>
            </a:r>
          </a:p>
        </p:txBody>
      </p:sp>
    </p:spTree>
    <p:extLst>
      <p:ext uri="{BB962C8B-B14F-4D97-AF65-F5344CB8AC3E}">
        <p14:creationId xmlns:p14="http://schemas.microsoft.com/office/powerpoint/2010/main" val="246982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802C00-E372-4FDC-8A95-11B2A34462C2}"/>
              </a:ext>
            </a:extLst>
          </p:cNvPr>
          <p:cNvSpPr/>
          <p:nvPr/>
        </p:nvSpPr>
        <p:spPr>
          <a:xfrm>
            <a:off x="749299" y="177691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16" name="TextBox 15">
            <a:extLst>
              <a:ext uri="{FF2B5EF4-FFF2-40B4-BE49-F238E27FC236}">
                <a16:creationId xmlns:a16="http://schemas.microsoft.com/office/drawing/2014/main" id="{31197785-3F15-4A9C-92CA-44007F07848C}"/>
              </a:ext>
            </a:extLst>
          </p:cNvPr>
          <p:cNvSpPr txBox="1"/>
          <p:nvPr/>
        </p:nvSpPr>
        <p:spPr>
          <a:xfrm>
            <a:off x="815009" y="2956537"/>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Create a new folder in my OneDrive service</a:t>
            </a:r>
          </a:p>
        </p:txBody>
      </p:sp>
      <p:sp>
        <p:nvSpPr>
          <p:cNvPr id="13" name="TextBox 12">
            <a:extLst>
              <a:ext uri="{FF2B5EF4-FFF2-40B4-BE49-F238E27FC236}">
                <a16:creationId xmlns:a16="http://schemas.microsoft.com/office/drawing/2014/main" id="{3DADAED4-74A6-41EE-936A-37E0E43A2FAF}"/>
              </a:ext>
            </a:extLst>
          </p:cNvPr>
          <p:cNvSpPr txBox="1"/>
          <p:nvPr/>
        </p:nvSpPr>
        <p:spPr>
          <a:xfrm>
            <a:off x="815008" y="1351230"/>
            <a:ext cx="925333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Find all the events in my Outlook calendar</a:t>
            </a:r>
          </a:p>
        </p:txBody>
      </p:sp>
      <p:sp>
        <p:nvSpPr>
          <p:cNvPr id="3" name="Rectangle 2">
            <a:extLst>
              <a:ext uri="{FF2B5EF4-FFF2-40B4-BE49-F238E27FC236}">
                <a16:creationId xmlns:a16="http://schemas.microsoft.com/office/drawing/2014/main" id="{12DB08E1-6DCA-48FB-B8DC-05A91455A0ED}"/>
              </a:ext>
            </a:extLst>
          </p:cNvPr>
          <p:cNvSpPr/>
          <p:nvPr/>
        </p:nvSpPr>
        <p:spPr>
          <a:xfrm>
            <a:off x="6217387" y="1770750"/>
            <a:ext cx="342914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/events?$select=subject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4FD8C534-606F-40B6-9290-222766BB00ED}"/>
              </a:ext>
            </a:extLst>
          </p:cNvPr>
          <p:cNvSpPr/>
          <p:nvPr/>
        </p:nvSpPr>
        <p:spPr>
          <a:xfrm>
            <a:off x="749299" y="3383077"/>
            <a:ext cx="623570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POST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7" name="Rectangle 6">
            <a:extLst>
              <a:ext uri="{FF2B5EF4-FFF2-40B4-BE49-F238E27FC236}">
                <a16:creationId xmlns:a16="http://schemas.microsoft.com/office/drawing/2014/main" id="{B649DB30-EE38-4BBC-A63F-A53277C7B96D}"/>
              </a:ext>
            </a:extLst>
          </p:cNvPr>
          <p:cNvSpPr/>
          <p:nvPr/>
        </p:nvSpPr>
        <p:spPr>
          <a:xfrm>
            <a:off x="6364938" y="3383077"/>
            <a:ext cx="300595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/drive/root/children</a:t>
            </a:r>
          </a:p>
        </p:txBody>
      </p:sp>
      <p:sp>
        <p:nvSpPr>
          <p:cNvPr id="22" name="TextBox 21">
            <a:extLst>
              <a:ext uri="{FF2B5EF4-FFF2-40B4-BE49-F238E27FC236}">
                <a16:creationId xmlns:a16="http://schemas.microsoft.com/office/drawing/2014/main" id="{3D6F7947-0719-4F5F-BDC8-9E2F2CEEB3B0}"/>
              </a:ext>
            </a:extLst>
          </p:cNvPr>
          <p:cNvSpPr txBox="1"/>
          <p:nvPr/>
        </p:nvSpPr>
        <p:spPr>
          <a:xfrm>
            <a:off x="815009" y="4561844"/>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Get me a list of all the conference rooms in my building</a:t>
            </a:r>
          </a:p>
        </p:txBody>
      </p:sp>
      <p:sp>
        <p:nvSpPr>
          <p:cNvPr id="23" name="Rectangle 22">
            <a:extLst>
              <a:ext uri="{FF2B5EF4-FFF2-40B4-BE49-F238E27FC236}">
                <a16:creationId xmlns:a16="http://schemas.microsoft.com/office/drawing/2014/main" id="{50A90236-ACC1-470F-A56D-8EC488289B09}"/>
              </a:ext>
            </a:extLst>
          </p:cNvPr>
          <p:cNvSpPr/>
          <p:nvPr/>
        </p:nvSpPr>
        <p:spPr>
          <a:xfrm>
            <a:off x="749299" y="498924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https://graph.microsoft.com/beta/me</a:t>
            </a:r>
          </a:p>
        </p:txBody>
      </p:sp>
      <p:grpSp>
        <p:nvGrpSpPr>
          <p:cNvPr id="8" name="Group 7">
            <a:extLst>
              <a:ext uri="{FF2B5EF4-FFF2-40B4-BE49-F238E27FC236}">
                <a16:creationId xmlns:a16="http://schemas.microsoft.com/office/drawing/2014/main" id="{D234B397-E353-435C-A66F-84F63B2FFBD8}"/>
              </a:ext>
            </a:extLst>
          </p:cNvPr>
          <p:cNvGrpSpPr/>
          <p:nvPr/>
        </p:nvGrpSpPr>
        <p:grpSpPr>
          <a:xfrm>
            <a:off x="5764298" y="1823266"/>
            <a:ext cx="905440" cy="3519919"/>
            <a:chOff x="5764298" y="1823266"/>
            <a:chExt cx="905440" cy="3519919"/>
          </a:xfrm>
        </p:grpSpPr>
        <p:sp>
          <p:nvSpPr>
            <p:cNvPr id="20" name="TextBox 19">
              <a:extLst>
                <a:ext uri="{FF2B5EF4-FFF2-40B4-BE49-F238E27FC236}">
                  <a16:creationId xmlns:a16="http://schemas.microsoft.com/office/drawing/2014/main" id="{74E96385-3E78-44A2-AF89-E5BA24588768}"/>
                </a:ext>
              </a:extLst>
            </p:cNvPr>
            <p:cNvSpPr txBox="1"/>
            <p:nvPr/>
          </p:nvSpPr>
          <p:spPr>
            <a:xfrm>
              <a:off x="5769911" y="1823266"/>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1" name="TextBox 20">
              <a:extLst>
                <a:ext uri="{FF2B5EF4-FFF2-40B4-BE49-F238E27FC236}">
                  <a16:creationId xmlns:a16="http://schemas.microsoft.com/office/drawing/2014/main" id="{260DF97E-BC92-496A-B659-8BC9B56D522F}"/>
                </a:ext>
              </a:extLst>
            </p:cNvPr>
            <p:cNvSpPr txBox="1"/>
            <p:nvPr/>
          </p:nvSpPr>
          <p:spPr>
            <a:xfrm>
              <a:off x="5903261" y="3426775"/>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4" name="TextBox 23">
              <a:extLst>
                <a:ext uri="{FF2B5EF4-FFF2-40B4-BE49-F238E27FC236}">
                  <a16:creationId xmlns:a16="http://schemas.microsoft.com/office/drawing/2014/main" id="{F5BE3B50-36EA-4AE5-98E9-A285D8537E28}"/>
                </a:ext>
              </a:extLst>
            </p:cNvPr>
            <p:cNvSpPr txBox="1"/>
            <p:nvPr/>
          </p:nvSpPr>
          <p:spPr>
            <a:xfrm>
              <a:off x="5764298" y="5035408"/>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grpSp>
      <p:sp>
        <p:nvSpPr>
          <p:cNvPr id="25" name="Rectangle 24">
            <a:extLst>
              <a:ext uri="{FF2B5EF4-FFF2-40B4-BE49-F238E27FC236}">
                <a16:creationId xmlns:a16="http://schemas.microsoft.com/office/drawing/2014/main" id="{047307F0-015B-4592-8B6C-16FC27C26F7A}"/>
              </a:ext>
            </a:extLst>
          </p:cNvPr>
          <p:cNvSpPr/>
          <p:nvPr/>
        </p:nvSpPr>
        <p:spPr>
          <a:xfrm>
            <a:off x="6217387" y="4989242"/>
            <a:ext cx="215956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findRoomLists</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268877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250"/>
                            </p:stCondLst>
                            <p:childTnLst>
                              <p:par>
                                <p:cTn id="26" presetID="10" presetClass="entr" presetSubtype="0" fill="hold" grpId="0" nodeType="afterEffect">
                                  <p:stCondLst>
                                    <p:cond delay="2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2000"/>
                            </p:stCondLst>
                            <p:childTnLst>
                              <p:par>
                                <p:cTn id="30" presetID="10" presetClass="entr" presetSubtype="0" fill="hold" nodeType="after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3" grpId="0"/>
      <p:bldP spid="3" grpId="0"/>
      <p:bldP spid="19" grpId="0"/>
      <p:bldP spid="7" grpId="0"/>
      <p:bldP spid="22" grpId="0"/>
      <p:bldP spid="23" grpId="0"/>
      <p:bldP spid="2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0A41797-8BB8-4D15-8178-31DF93D8A282}"/>
              </a:ext>
            </a:extLst>
          </p:cNvPr>
          <p:cNvGrpSpPr/>
          <p:nvPr/>
        </p:nvGrpSpPr>
        <p:grpSpPr>
          <a:xfrm>
            <a:off x="5272982" y="4220153"/>
            <a:ext cx="1549238" cy="1128680"/>
            <a:chOff x="2509934" y="2889116"/>
            <a:chExt cx="1549238" cy="1128680"/>
          </a:xfrm>
        </p:grpSpPr>
        <p:pic>
          <p:nvPicPr>
            <p:cNvPr id="5" name="Picture 4">
              <a:extLst>
                <a:ext uri="{FF2B5EF4-FFF2-40B4-BE49-F238E27FC236}">
                  <a16:creationId xmlns:a16="http://schemas.microsoft.com/office/drawing/2014/main" id="{EFA54AA7-4A5E-4FD8-8228-572C2BB2D9B3}"/>
                </a:ext>
              </a:extLst>
            </p:cNvPr>
            <p:cNvPicPr>
              <a:picLocks noChangeAspect="1"/>
            </p:cNvPicPr>
            <p:nvPr/>
          </p:nvPicPr>
          <p:blipFill>
            <a:blip r:embed="rId3"/>
            <a:stretch>
              <a:fillRect/>
            </a:stretch>
          </p:blipFill>
          <p:spPr>
            <a:xfrm>
              <a:off x="2919611" y="2889116"/>
              <a:ext cx="719962" cy="719962"/>
            </a:xfrm>
            <a:prstGeom prst="rect">
              <a:avLst/>
            </a:prstGeom>
          </p:spPr>
        </p:pic>
        <p:sp>
          <p:nvSpPr>
            <p:cNvPr id="12" name="TextBox 11">
              <a:extLst>
                <a:ext uri="{FF2B5EF4-FFF2-40B4-BE49-F238E27FC236}">
                  <a16:creationId xmlns:a16="http://schemas.microsoft.com/office/drawing/2014/main" id="{6D8BA59C-1B6C-41A0-8AEA-D703ABBD095F}"/>
                </a:ext>
              </a:extLst>
            </p:cNvPr>
            <p:cNvSpPr txBox="1"/>
            <p:nvPr/>
          </p:nvSpPr>
          <p:spPr>
            <a:xfrm>
              <a:off x="2509934" y="371001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Files</a:t>
              </a:r>
            </a:p>
          </p:txBody>
        </p:sp>
      </p:grpSp>
      <p:grpSp>
        <p:nvGrpSpPr>
          <p:cNvPr id="22" name="Group 21">
            <a:extLst>
              <a:ext uri="{FF2B5EF4-FFF2-40B4-BE49-F238E27FC236}">
                <a16:creationId xmlns:a16="http://schemas.microsoft.com/office/drawing/2014/main" id="{32E5DB64-C9EF-4B17-A444-1C957FC67399}"/>
              </a:ext>
            </a:extLst>
          </p:cNvPr>
          <p:cNvGrpSpPr/>
          <p:nvPr/>
        </p:nvGrpSpPr>
        <p:grpSpPr>
          <a:xfrm>
            <a:off x="8989864" y="1971965"/>
            <a:ext cx="1866350" cy="1039159"/>
            <a:chOff x="4762332" y="3010847"/>
            <a:chExt cx="1866350" cy="1039159"/>
          </a:xfrm>
        </p:grpSpPr>
        <p:sp>
          <p:nvSpPr>
            <p:cNvPr id="14" name="TextBox 13">
              <a:extLst>
                <a:ext uri="{FF2B5EF4-FFF2-40B4-BE49-F238E27FC236}">
                  <a16:creationId xmlns:a16="http://schemas.microsoft.com/office/drawing/2014/main" id="{5E4B2AA2-A06A-45CA-A1B3-8AA5B782818E}"/>
                </a:ext>
              </a:extLst>
            </p:cNvPr>
            <p:cNvSpPr txBox="1"/>
            <p:nvPr/>
          </p:nvSpPr>
          <p:spPr>
            <a:xfrm>
              <a:off x="4762332" y="3742229"/>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Tasks</a:t>
              </a:r>
            </a:p>
          </p:txBody>
        </p:sp>
        <p:pic>
          <p:nvPicPr>
            <p:cNvPr id="4" name="Picture 3">
              <a:extLst>
                <a:ext uri="{FF2B5EF4-FFF2-40B4-BE49-F238E27FC236}">
                  <a16:creationId xmlns:a16="http://schemas.microsoft.com/office/drawing/2014/main" id="{8CB36E88-25DE-42B4-838E-9F86CE103DAE}"/>
                </a:ext>
              </a:extLst>
            </p:cNvPr>
            <p:cNvPicPr>
              <a:picLocks noChangeAspect="1"/>
            </p:cNvPicPr>
            <p:nvPr/>
          </p:nvPicPr>
          <p:blipFill>
            <a:blip r:embed="rId4"/>
            <a:stretch>
              <a:fillRect/>
            </a:stretch>
          </p:blipFill>
          <p:spPr>
            <a:xfrm>
              <a:off x="5423604" y="3010847"/>
              <a:ext cx="540918" cy="540918"/>
            </a:xfrm>
            <a:prstGeom prst="rect">
              <a:avLst/>
            </a:prstGeom>
          </p:spPr>
        </p:pic>
      </p:grpSp>
      <p:sp>
        <p:nvSpPr>
          <p:cNvPr id="16" name="TextBox 15">
            <a:extLst>
              <a:ext uri="{FF2B5EF4-FFF2-40B4-BE49-F238E27FC236}">
                <a16:creationId xmlns:a16="http://schemas.microsoft.com/office/drawing/2014/main" id="{C3D1781F-219A-465E-9B87-7AC4965AD8FE}"/>
              </a:ext>
            </a:extLst>
          </p:cNvPr>
          <p:cNvSpPr txBox="1"/>
          <p:nvPr/>
        </p:nvSpPr>
        <p:spPr>
          <a:xfrm>
            <a:off x="8989864" y="5041055"/>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p>
        </p:txBody>
      </p:sp>
      <p:grpSp>
        <p:nvGrpSpPr>
          <p:cNvPr id="34" name="Group 33">
            <a:extLst>
              <a:ext uri="{FF2B5EF4-FFF2-40B4-BE49-F238E27FC236}">
                <a16:creationId xmlns:a16="http://schemas.microsoft.com/office/drawing/2014/main" id="{CEFBAB26-36D8-4EB3-BD2B-441A65719E56}"/>
              </a:ext>
            </a:extLst>
          </p:cNvPr>
          <p:cNvGrpSpPr/>
          <p:nvPr/>
        </p:nvGrpSpPr>
        <p:grpSpPr>
          <a:xfrm>
            <a:off x="1651782" y="4053086"/>
            <a:ext cx="1549238" cy="1295747"/>
            <a:chOff x="806957" y="2568159"/>
            <a:chExt cx="1549238" cy="1295747"/>
          </a:xfrm>
        </p:grpSpPr>
        <p:sp>
          <p:nvSpPr>
            <p:cNvPr id="19" name="TextBox 18">
              <a:extLst>
                <a:ext uri="{FF2B5EF4-FFF2-40B4-BE49-F238E27FC236}">
                  <a16:creationId xmlns:a16="http://schemas.microsoft.com/office/drawing/2014/main" id="{17DF7B50-4648-42EC-B88D-4D4DAA046A0D}"/>
                </a:ext>
              </a:extLst>
            </p:cNvPr>
            <p:cNvSpPr txBox="1"/>
            <p:nvPr/>
          </p:nvSpPr>
          <p:spPr>
            <a:xfrm>
              <a:off x="806957" y="355612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Users</a:t>
              </a:r>
            </a:p>
          </p:txBody>
        </p:sp>
        <p:pic>
          <p:nvPicPr>
            <p:cNvPr id="31" name="Picture 30">
              <a:extLst>
                <a:ext uri="{FF2B5EF4-FFF2-40B4-BE49-F238E27FC236}">
                  <a16:creationId xmlns:a16="http://schemas.microsoft.com/office/drawing/2014/main" id="{00574691-5F34-42DE-9013-264204863C66}"/>
                </a:ext>
              </a:extLst>
            </p:cNvPr>
            <p:cNvPicPr>
              <a:picLocks noChangeAspect="1"/>
            </p:cNvPicPr>
            <p:nvPr/>
          </p:nvPicPr>
          <p:blipFill>
            <a:blip r:embed="rId5"/>
            <a:stretch>
              <a:fillRect/>
            </a:stretch>
          </p:blipFill>
          <p:spPr>
            <a:xfrm>
              <a:off x="1054528" y="2568159"/>
              <a:ext cx="1054096" cy="1054096"/>
            </a:xfrm>
            <a:prstGeom prst="rect">
              <a:avLst/>
            </a:prstGeom>
          </p:spPr>
        </p:pic>
      </p:grpSp>
      <p:grpSp>
        <p:nvGrpSpPr>
          <p:cNvPr id="3" name="Group 2">
            <a:extLst>
              <a:ext uri="{FF2B5EF4-FFF2-40B4-BE49-F238E27FC236}">
                <a16:creationId xmlns:a16="http://schemas.microsoft.com/office/drawing/2014/main" id="{CA6498B7-78C3-4ECB-A253-F05A96DA1919}"/>
              </a:ext>
            </a:extLst>
          </p:cNvPr>
          <p:cNvGrpSpPr/>
          <p:nvPr/>
        </p:nvGrpSpPr>
        <p:grpSpPr>
          <a:xfrm>
            <a:off x="1493226" y="1926011"/>
            <a:ext cx="1866350" cy="1095955"/>
            <a:chOff x="5162824" y="1418212"/>
            <a:chExt cx="1866350" cy="1095955"/>
          </a:xfrm>
        </p:grpSpPr>
        <p:sp>
          <p:nvSpPr>
            <p:cNvPr id="17" name="TextBox 16">
              <a:extLst>
                <a:ext uri="{FF2B5EF4-FFF2-40B4-BE49-F238E27FC236}">
                  <a16:creationId xmlns:a16="http://schemas.microsoft.com/office/drawing/2014/main" id="{41776823-80F1-4902-BAA5-57BBAE952A76}"/>
                </a:ext>
              </a:extLst>
            </p:cNvPr>
            <p:cNvSpPr txBox="1"/>
            <p:nvPr/>
          </p:nvSpPr>
          <p:spPr>
            <a:xfrm>
              <a:off x="5162824" y="2206390"/>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Mail</a:t>
              </a:r>
            </a:p>
          </p:txBody>
        </p:sp>
        <p:pic>
          <p:nvPicPr>
            <p:cNvPr id="25" name="Picture 24">
              <a:extLst>
                <a:ext uri="{FF2B5EF4-FFF2-40B4-BE49-F238E27FC236}">
                  <a16:creationId xmlns:a16="http://schemas.microsoft.com/office/drawing/2014/main" id="{41C2B983-095C-460A-9D3A-A5EE0BBB74D7}"/>
                </a:ext>
              </a:extLst>
            </p:cNvPr>
            <p:cNvPicPr>
              <a:picLocks noChangeAspect="1"/>
            </p:cNvPicPr>
            <p:nvPr/>
          </p:nvPicPr>
          <p:blipFill>
            <a:blip r:embed="rId6"/>
            <a:stretch>
              <a:fillRect/>
            </a:stretch>
          </p:blipFill>
          <p:spPr>
            <a:xfrm>
              <a:off x="5768744" y="1418212"/>
              <a:ext cx="654511" cy="654511"/>
            </a:xfrm>
            <a:prstGeom prst="rect">
              <a:avLst/>
            </a:prstGeom>
          </p:spPr>
        </p:pic>
      </p:grpSp>
      <p:pic>
        <p:nvPicPr>
          <p:cNvPr id="26" name="Picture 25">
            <a:extLst>
              <a:ext uri="{FF2B5EF4-FFF2-40B4-BE49-F238E27FC236}">
                <a16:creationId xmlns:a16="http://schemas.microsoft.com/office/drawing/2014/main" id="{7C7D0A55-CC67-4A56-92A2-1CFBAAA3EE29}"/>
              </a:ext>
            </a:extLst>
          </p:cNvPr>
          <p:cNvPicPr>
            <a:picLocks noChangeAspect="1"/>
          </p:cNvPicPr>
          <p:nvPr/>
        </p:nvPicPr>
        <p:blipFill>
          <a:blip r:embed="rId7"/>
          <a:stretch>
            <a:fillRect/>
          </a:stretch>
        </p:blipFill>
        <p:spPr>
          <a:xfrm>
            <a:off x="9644508" y="4220153"/>
            <a:ext cx="719962" cy="719962"/>
          </a:xfrm>
          <a:prstGeom prst="rect">
            <a:avLst/>
          </a:prstGeom>
        </p:spPr>
      </p:pic>
      <p:sp>
        <p:nvSpPr>
          <p:cNvPr id="27" name="TextBox 26">
            <a:extLst>
              <a:ext uri="{FF2B5EF4-FFF2-40B4-BE49-F238E27FC236}">
                <a16:creationId xmlns:a16="http://schemas.microsoft.com/office/drawing/2014/main" id="{4A82DB0B-EBF1-40A7-ABDC-83EE93AA5602}"/>
              </a:ext>
            </a:extLst>
          </p:cNvPr>
          <p:cNvSpPr txBox="1"/>
          <p:nvPr/>
        </p:nvSpPr>
        <p:spPr>
          <a:xfrm>
            <a:off x="584399" y="387325"/>
            <a:ext cx="998134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Popular data sets</a:t>
            </a:r>
          </a:p>
        </p:txBody>
      </p:sp>
      <p:grpSp>
        <p:nvGrpSpPr>
          <p:cNvPr id="6" name="Group 5">
            <a:extLst>
              <a:ext uri="{FF2B5EF4-FFF2-40B4-BE49-F238E27FC236}">
                <a16:creationId xmlns:a16="http://schemas.microsoft.com/office/drawing/2014/main" id="{F92232B4-B4EA-4187-9D87-E6570E06E169}"/>
              </a:ext>
            </a:extLst>
          </p:cNvPr>
          <p:cNvGrpSpPr/>
          <p:nvPr/>
        </p:nvGrpSpPr>
        <p:grpSpPr>
          <a:xfrm>
            <a:off x="5120549" y="1763289"/>
            <a:ext cx="1687766" cy="1247835"/>
            <a:chOff x="1651782" y="1763289"/>
            <a:chExt cx="1687766" cy="1247835"/>
          </a:xfrm>
        </p:grpSpPr>
        <p:sp>
          <p:nvSpPr>
            <p:cNvPr id="20" name="TextBox 19">
              <a:extLst>
                <a:ext uri="{FF2B5EF4-FFF2-40B4-BE49-F238E27FC236}">
                  <a16:creationId xmlns:a16="http://schemas.microsoft.com/office/drawing/2014/main" id="{E9CDBB96-907D-4D69-8AE7-7C77C4577D20}"/>
                </a:ext>
              </a:extLst>
            </p:cNvPr>
            <p:cNvSpPr txBox="1"/>
            <p:nvPr/>
          </p:nvSpPr>
          <p:spPr>
            <a:xfrm>
              <a:off x="1651782" y="2703347"/>
              <a:ext cx="168776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Conversations</a:t>
              </a:r>
            </a:p>
          </p:txBody>
        </p:sp>
        <p:pic>
          <p:nvPicPr>
            <p:cNvPr id="28" name="Picture 27">
              <a:extLst>
                <a:ext uri="{FF2B5EF4-FFF2-40B4-BE49-F238E27FC236}">
                  <a16:creationId xmlns:a16="http://schemas.microsoft.com/office/drawing/2014/main" id="{14C4A05B-F444-47A7-9718-F7C763A5BA14}"/>
                </a:ext>
              </a:extLst>
            </p:cNvPr>
            <p:cNvPicPr>
              <a:picLocks noChangeAspect="1"/>
            </p:cNvPicPr>
            <p:nvPr/>
          </p:nvPicPr>
          <p:blipFill>
            <a:blip r:embed="rId8"/>
            <a:stretch>
              <a:fillRect/>
            </a:stretch>
          </p:blipFill>
          <p:spPr>
            <a:xfrm>
              <a:off x="2061728" y="1763289"/>
              <a:ext cx="958269" cy="958269"/>
            </a:xfrm>
            <a:prstGeom prst="rect">
              <a:avLst/>
            </a:prstGeom>
          </p:spPr>
        </p:pic>
      </p:grpSp>
      <p:pic>
        <p:nvPicPr>
          <p:cNvPr id="24" name="Picture 23">
            <a:extLst>
              <a:ext uri="{FF2B5EF4-FFF2-40B4-BE49-F238E27FC236}">
                <a16:creationId xmlns:a16="http://schemas.microsoft.com/office/drawing/2014/main" id="{48DB136C-D97F-4C24-BE6F-9B783BDB30B5}"/>
              </a:ext>
            </a:extLst>
          </p:cNvPr>
          <p:cNvPicPr>
            <a:picLocks noChangeAspect="1"/>
          </p:cNvPicPr>
          <p:nvPr/>
        </p:nvPicPr>
        <p:blipFill>
          <a:blip r:embed="rId9"/>
          <a:stretch>
            <a:fillRect/>
          </a:stretch>
        </p:blipFill>
        <p:spPr>
          <a:xfrm>
            <a:off x="9651136" y="4220153"/>
            <a:ext cx="719962" cy="719962"/>
          </a:xfrm>
          <a:prstGeom prst="rect">
            <a:avLst/>
          </a:prstGeom>
        </p:spPr>
      </p:pic>
      <p:pic>
        <p:nvPicPr>
          <p:cNvPr id="29" name="Picture 28">
            <a:extLst>
              <a:ext uri="{FF2B5EF4-FFF2-40B4-BE49-F238E27FC236}">
                <a16:creationId xmlns:a16="http://schemas.microsoft.com/office/drawing/2014/main" id="{9C6BABA9-70AA-4A3C-B066-C93234E778F9}"/>
              </a:ext>
            </a:extLst>
          </p:cNvPr>
          <p:cNvPicPr>
            <a:picLocks noChangeAspect="1"/>
          </p:cNvPicPr>
          <p:nvPr/>
        </p:nvPicPr>
        <p:blipFill>
          <a:blip r:embed="rId10"/>
          <a:stretch>
            <a:fillRect/>
          </a:stretch>
        </p:blipFill>
        <p:spPr>
          <a:xfrm>
            <a:off x="9651136" y="1971964"/>
            <a:ext cx="540918" cy="540918"/>
          </a:xfrm>
          <a:prstGeom prst="rect">
            <a:avLst/>
          </a:prstGeom>
        </p:spPr>
      </p:pic>
      <p:pic>
        <p:nvPicPr>
          <p:cNvPr id="30" name="Picture 29">
            <a:extLst>
              <a:ext uri="{FF2B5EF4-FFF2-40B4-BE49-F238E27FC236}">
                <a16:creationId xmlns:a16="http://schemas.microsoft.com/office/drawing/2014/main" id="{9E320E87-3156-4DDC-B95E-7571F82664F2}"/>
              </a:ext>
            </a:extLst>
          </p:cNvPr>
          <p:cNvPicPr>
            <a:picLocks noChangeAspect="1"/>
          </p:cNvPicPr>
          <p:nvPr/>
        </p:nvPicPr>
        <p:blipFill>
          <a:blip r:embed="rId11"/>
          <a:stretch>
            <a:fillRect/>
          </a:stretch>
        </p:blipFill>
        <p:spPr>
          <a:xfrm>
            <a:off x="2099145" y="1926011"/>
            <a:ext cx="654511" cy="654511"/>
          </a:xfrm>
          <a:prstGeom prst="rect">
            <a:avLst/>
          </a:prstGeom>
        </p:spPr>
      </p:pic>
      <p:pic>
        <p:nvPicPr>
          <p:cNvPr id="32" name="Picture 31">
            <a:extLst>
              <a:ext uri="{FF2B5EF4-FFF2-40B4-BE49-F238E27FC236}">
                <a16:creationId xmlns:a16="http://schemas.microsoft.com/office/drawing/2014/main" id="{9A0664FE-8152-49B1-B14B-2996F4BEB8DA}"/>
              </a:ext>
            </a:extLst>
          </p:cNvPr>
          <p:cNvPicPr>
            <a:picLocks noChangeAspect="1"/>
          </p:cNvPicPr>
          <p:nvPr/>
        </p:nvPicPr>
        <p:blipFill>
          <a:blip r:embed="rId12"/>
          <a:stretch>
            <a:fillRect/>
          </a:stretch>
        </p:blipFill>
        <p:spPr>
          <a:xfrm>
            <a:off x="5530494" y="1763289"/>
            <a:ext cx="958269" cy="958269"/>
          </a:xfrm>
          <a:prstGeom prst="rect">
            <a:avLst/>
          </a:prstGeom>
        </p:spPr>
      </p:pic>
      <p:pic>
        <p:nvPicPr>
          <p:cNvPr id="33" name="Picture 32">
            <a:extLst>
              <a:ext uri="{FF2B5EF4-FFF2-40B4-BE49-F238E27FC236}">
                <a16:creationId xmlns:a16="http://schemas.microsoft.com/office/drawing/2014/main" id="{BE061D63-E0EB-4B09-B081-D77B920D4FF9}"/>
              </a:ext>
            </a:extLst>
          </p:cNvPr>
          <p:cNvPicPr>
            <a:picLocks noChangeAspect="1"/>
          </p:cNvPicPr>
          <p:nvPr/>
        </p:nvPicPr>
        <p:blipFill>
          <a:blip r:embed="rId13"/>
          <a:stretch>
            <a:fillRect/>
          </a:stretch>
        </p:blipFill>
        <p:spPr>
          <a:xfrm>
            <a:off x="5679296" y="4221642"/>
            <a:ext cx="719962" cy="719962"/>
          </a:xfrm>
          <a:prstGeom prst="rect">
            <a:avLst/>
          </a:prstGeom>
        </p:spPr>
      </p:pic>
      <p:pic>
        <p:nvPicPr>
          <p:cNvPr id="35" name="Picture 34">
            <a:extLst>
              <a:ext uri="{FF2B5EF4-FFF2-40B4-BE49-F238E27FC236}">
                <a16:creationId xmlns:a16="http://schemas.microsoft.com/office/drawing/2014/main" id="{73367336-DF94-45F0-9E98-851EA7E15FA1}"/>
              </a:ext>
            </a:extLst>
          </p:cNvPr>
          <p:cNvPicPr>
            <a:picLocks noChangeAspect="1"/>
          </p:cNvPicPr>
          <p:nvPr/>
        </p:nvPicPr>
        <p:blipFill>
          <a:blip r:embed="rId14"/>
          <a:stretch>
            <a:fillRect/>
          </a:stretch>
        </p:blipFill>
        <p:spPr>
          <a:xfrm>
            <a:off x="1892770" y="4053086"/>
            <a:ext cx="1054096" cy="1054096"/>
          </a:xfrm>
          <a:prstGeom prst="rect">
            <a:avLst/>
          </a:prstGeom>
        </p:spPr>
      </p:pic>
    </p:spTree>
    <p:extLst>
      <p:ext uri="{BB962C8B-B14F-4D97-AF65-F5344CB8AC3E}">
        <p14:creationId xmlns:p14="http://schemas.microsoft.com/office/powerpoint/2010/main" val="172158370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54F4C2-B2FE-4E8E-BF76-A4F62E0045DF}"/>
              </a:ext>
            </a:extLst>
          </p:cNvPr>
          <p:cNvSpPr/>
          <p:nvPr/>
        </p:nvSpPr>
        <p:spPr>
          <a:xfrm>
            <a:off x="5528436"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Education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Events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Files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Financials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Identity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Lists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Mail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Messages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Notifications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Places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Plans</a:t>
            </a:r>
          </a:p>
        </p:txBody>
      </p:sp>
      <p:pic>
        <p:nvPicPr>
          <p:cNvPr id="10" name="Picture 9">
            <a:extLst>
              <a:ext uri="{FF2B5EF4-FFF2-40B4-BE49-F238E27FC236}">
                <a16:creationId xmlns:a16="http://schemas.microsoft.com/office/drawing/2014/main" id="{C079AA7E-11F4-40F4-91C1-47750906547A}"/>
              </a:ext>
            </a:extLst>
          </p:cNvPr>
          <p:cNvPicPr>
            <a:picLocks noChangeAspect="1"/>
          </p:cNvPicPr>
          <p:nvPr/>
        </p:nvPicPr>
        <p:blipFill>
          <a:blip r:embed="rId3"/>
          <a:stretch>
            <a:fillRect/>
          </a:stretch>
        </p:blipFill>
        <p:spPr>
          <a:xfrm>
            <a:off x="5220412" y="4688095"/>
            <a:ext cx="305335" cy="305335"/>
          </a:xfrm>
          <a:prstGeom prst="rect">
            <a:avLst/>
          </a:prstGeom>
        </p:spPr>
      </p:pic>
      <p:pic>
        <p:nvPicPr>
          <p:cNvPr id="12" name="Picture 11">
            <a:extLst>
              <a:ext uri="{FF2B5EF4-FFF2-40B4-BE49-F238E27FC236}">
                <a16:creationId xmlns:a16="http://schemas.microsoft.com/office/drawing/2014/main" id="{385EA947-D92C-46DC-AD65-B4E21466EFC6}"/>
              </a:ext>
            </a:extLst>
          </p:cNvPr>
          <p:cNvPicPr>
            <a:picLocks noChangeAspect="1"/>
          </p:cNvPicPr>
          <p:nvPr/>
        </p:nvPicPr>
        <p:blipFill>
          <a:blip r:embed="rId4">
            <a:lum bright="20000"/>
          </a:blip>
          <a:stretch>
            <a:fillRect/>
          </a:stretch>
        </p:blipFill>
        <p:spPr>
          <a:xfrm>
            <a:off x="5248025" y="1206739"/>
            <a:ext cx="277577" cy="277577"/>
          </a:xfrm>
          <a:prstGeom prst="rect">
            <a:avLst/>
          </a:prstGeom>
        </p:spPr>
      </p:pic>
      <p:pic>
        <p:nvPicPr>
          <p:cNvPr id="16" name="Picture 15">
            <a:extLst>
              <a:ext uri="{FF2B5EF4-FFF2-40B4-BE49-F238E27FC236}">
                <a16:creationId xmlns:a16="http://schemas.microsoft.com/office/drawing/2014/main" id="{6EA39BD5-F23E-4188-9B04-957E2280E74B}"/>
              </a:ext>
            </a:extLst>
          </p:cNvPr>
          <p:cNvPicPr>
            <a:picLocks noChangeAspect="1"/>
          </p:cNvPicPr>
          <p:nvPr/>
        </p:nvPicPr>
        <p:blipFill>
          <a:blip r:embed="rId5"/>
          <a:stretch>
            <a:fillRect/>
          </a:stretch>
        </p:blipFill>
        <p:spPr>
          <a:xfrm>
            <a:off x="5210637" y="3967736"/>
            <a:ext cx="331698" cy="331698"/>
          </a:xfrm>
          <a:prstGeom prst="rect">
            <a:avLst/>
          </a:prstGeom>
        </p:spPr>
      </p:pic>
      <p:pic>
        <p:nvPicPr>
          <p:cNvPr id="17" name="Picture 16">
            <a:extLst>
              <a:ext uri="{FF2B5EF4-FFF2-40B4-BE49-F238E27FC236}">
                <a16:creationId xmlns:a16="http://schemas.microsoft.com/office/drawing/2014/main" id="{285098AB-C173-4603-A21B-60DA59D5F8DD}"/>
              </a:ext>
            </a:extLst>
          </p:cNvPr>
          <p:cNvPicPr>
            <a:picLocks noChangeAspect="1"/>
          </p:cNvPicPr>
          <p:nvPr/>
        </p:nvPicPr>
        <p:blipFill>
          <a:blip r:embed="rId6"/>
          <a:stretch>
            <a:fillRect/>
          </a:stretch>
        </p:blipFill>
        <p:spPr>
          <a:xfrm>
            <a:off x="5220412" y="2573436"/>
            <a:ext cx="305335" cy="305335"/>
          </a:xfrm>
          <a:prstGeom prst="rect">
            <a:avLst/>
          </a:prstGeom>
        </p:spPr>
      </p:pic>
      <p:pic>
        <p:nvPicPr>
          <p:cNvPr id="18" name="Picture 17">
            <a:extLst>
              <a:ext uri="{FF2B5EF4-FFF2-40B4-BE49-F238E27FC236}">
                <a16:creationId xmlns:a16="http://schemas.microsoft.com/office/drawing/2014/main" id="{6D83A968-F46C-41D1-B79F-E9C76820DAE7}"/>
              </a:ext>
            </a:extLst>
          </p:cNvPr>
          <p:cNvPicPr>
            <a:picLocks noChangeAspect="1"/>
          </p:cNvPicPr>
          <p:nvPr/>
        </p:nvPicPr>
        <p:blipFill>
          <a:blip r:embed="rId7"/>
          <a:stretch>
            <a:fillRect/>
          </a:stretch>
        </p:blipFill>
        <p:spPr>
          <a:xfrm>
            <a:off x="5270660" y="2953906"/>
            <a:ext cx="232306" cy="232306"/>
          </a:xfrm>
          <a:prstGeom prst="rect">
            <a:avLst/>
          </a:prstGeom>
        </p:spPr>
      </p:pic>
      <p:pic>
        <p:nvPicPr>
          <p:cNvPr id="19" name="Picture 18">
            <a:extLst>
              <a:ext uri="{FF2B5EF4-FFF2-40B4-BE49-F238E27FC236}">
                <a16:creationId xmlns:a16="http://schemas.microsoft.com/office/drawing/2014/main" id="{B03363D3-0071-4BE9-BDE0-7477241A5213}"/>
              </a:ext>
            </a:extLst>
          </p:cNvPr>
          <p:cNvPicPr>
            <a:picLocks noChangeAspect="1"/>
          </p:cNvPicPr>
          <p:nvPr/>
        </p:nvPicPr>
        <p:blipFill>
          <a:blip r:embed="rId8"/>
          <a:stretch>
            <a:fillRect/>
          </a:stretch>
        </p:blipFill>
        <p:spPr>
          <a:xfrm>
            <a:off x="5249597" y="2255563"/>
            <a:ext cx="252343" cy="252343"/>
          </a:xfrm>
          <a:prstGeom prst="rect">
            <a:avLst/>
          </a:prstGeom>
        </p:spPr>
      </p:pic>
      <p:pic>
        <p:nvPicPr>
          <p:cNvPr id="21" name="Picture 20">
            <a:extLst>
              <a:ext uri="{FF2B5EF4-FFF2-40B4-BE49-F238E27FC236}">
                <a16:creationId xmlns:a16="http://schemas.microsoft.com/office/drawing/2014/main" id="{FCF84ACE-238B-44DF-89EE-AE70612F7608}"/>
              </a:ext>
            </a:extLst>
          </p:cNvPr>
          <p:cNvPicPr>
            <a:picLocks noChangeAspect="1"/>
          </p:cNvPicPr>
          <p:nvPr/>
        </p:nvPicPr>
        <p:blipFill>
          <a:blip r:embed="rId9"/>
          <a:stretch>
            <a:fillRect/>
          </a:stretch>
        </p:blipFill>
        <p:spPr>
          <a:xfrm>
            <a:off x="5223101" y="1866196"/>
            <a:ext cx="305335" cy="305335"/>
          </a:xfrm>
          <a:prstGeom prst="rect">
            <a:avLst/>
          </a:prstGeom>
        </p:spPr>
      </p:pic>
      <p:pic>
        <p:nvPicPr>
          <p:cNvPr id="25" name="Picture 24">
            <a:extLst>
              <a:ext uri="{FF2B5EF4-FFF2-40B4-BE49-F238E27FC236}">
                <a16:creationId xmlns:a16="http://schemas.microsoft.com/office/drawing/2014/main" id="{7D9F1629-0F15-4791-9E62-54D801E43286}"/>
              </a:ext>
            </a:extLst>
          </p:cNvPr>
          <p:cNvPicPr>
            <a:picLocks noChangeAspect="1"/>
          </p:cNvPicPr>
          <p:nvPr/>
        </p:nvPicPr>
        <p:blipFill>
          <a:blip r:embed="rId10"/>
          <a:stretch>
            <a:fillRect/>
          </a:stretch>
        </p:blipFill>
        <p:spPr>
          <a:xfrm>
            <a:off x="5233410" y="3260947"/>
            <a:ext cx="277577" cy="277577"/>
          </a:xfrm>
          <a:prstGeom prst="rect">
            <a:avLst/>
          </a:prstGeom>
        </p:spPr>
      </p:pic>
      <p:pic>
        <p:nvPicPr>
          <p:cNvPr id="40" name="Picture 39">
            <a:extLst>
              <a:ext uri="{FF2B5EF4-FFF2-40B4-BE49-F238E27FC236}">
                <a16:creationId xmlns:a16="http://schemas.microsoft.com/office/drawing/2014/main" id="{3E54983F-1C0A-4819-A04C-80518F1D93E6}"/>
              </a:ext>
            </a:extLst>
          </p:cNvPr>
          <p:cNvPicPr>
            <a:picLocks noChangeAspect="1"/>
          </p:cNvPicPr>
          <p:nvPr/>
        </p:nvPicPr>
        <p:blipFill>
          <a:blip r:embed="rId11"/>
          <a:stretch>
            <a:fillRect/>
          </a:stretch>
        </p:blipFill>
        <p:spPr>
          <a:xfrm>
            <a:off x="5267971" y="5047084"/>
            <a:ext cx="229403" cy="229403"/>
          </a:xfrm>
          <a:prstGeom prst="rect">
            <a:avLst/>
          </a:prstGeom>
        </p:spPr>
      </p:pic>
      <p:pic>
        <p:nvPicPr>
          <p:cNvPr id="43" name="Picture 42">
            <a:extLst>
              <a:ext uri="{FF2B5EF4-FFF2-40B4-BE49-F238E27FC236}">
                <a16:creationId xmlns:a16="http://schemas.microsoft.com/office/drawing/2014/main" id="{0C24ED07-5DD8-4236-8691-0CFEB20AA27D}"/>
              </a:ext>
            </a:extLst>
          </p:cNvPr>
          <p:cNvPicPr>
            <a:picLocks noChangeAspect="1"/>
          </p:cNvPicPr>
          <p:nvPr/>
        </p:nvPicPr>
        <p:blipFill>
          <a:blip r:embed="rId12"/>
          <a:stretch>
            <a:fillRect/>
          </a:stretch>
        </p:blipFill>
        <p:spPr>
          <a:xfrm>
            <a:off x="5248778" y="5685874"/>
            <a:ext cx="319326" cy="319326"/>
          </a:xfrm>
          <a:prstGeom prst="rect">
            <a:avLst/>
          </a:prstGeom>
        </p:spPr>
      </p:pic>
      <p:pic>
        <p:nvPicPr>
          <p:cNvPr id="44" name="Picture 43">
            <a:extLst>
              <a:ext uri="{FF2B5EF4-FFF2-40B4-BE49-F238E27FC236}">
                <a16:creationId xmlns:a16="http://schemas.microsoft.com/office/drawing/2014/main" id="{9F9B7708-79E5-4668-BBCE-A97E53D2EF1B}"/>
              </a:ext>
            </a:extLst>
          </p:cNvPr>
          <p:cNvPicPr>
            <a:picLocks noChangeAspect="1"/>
          </p:cNvPicPr>
          <p:nvPr/>
        </p:nvPicPr>
        <p:blipFill>
          <a:blip r:embed="rId12"/>
          <a:stretch>
            <a:fillRect/>
          </a:stretch>
        </p:blipFill>
        <p:spPr>
          <a:xfrm>
            <a:off x="5223009" y="4311061"/>
            <a:ext cx="319326" cy="319326"/>
          </a:xfrm>
          <a:prstGeom prst="rect">
            <a:avLst/>
          </a:prstGeom>
        </p:spPr>
      </p:pic>
      <p:pic>
        <p:nvPicPr>
          <p:cNvPr id="45" name="Picture 44">
            <a:extLst>
              <a:ext uri="{FF2B5EF4-FFF2-40B4-BE49-F238E27FC236}">
                <a16:creationId xmlns:a16="http://schemas.microsoft.com/office/drawing/2014/main" id="{9BF34602-C794-41ED-A527-AC9E4A361D39}"/>
              </a:ext>
            </a:extLst>
          </p:cNvPr>
          <p:cNvPicPr>
            <a:picLocks noChangeAspect="1"/>
          </p:cNvPicPr>
          <p:nvPr/>
        </p:nvPicPr>
        <p:blipFill>
          <a:blip r:embed="rId13"/>
          <a:stretch>
            <a:fillRect/>
          </a:stretch>
        </p:blipFill>
        <p:spPr>
          <a:xfrm>
            <a:off x="5208914" y="1499051"/>
            <a:ext cx="305335" cy="305335"/>
          </a:xfrm>
          <a:prstGeom prst="rect">
            <a:avLst/>
          </a:prstGeom>
        </p:spPr>
      </p:pic>
      <p:pic>
        <p:nvPicPr>
          <p:cNvPr id="11" name="Picture 10">
            <a:extLst>
              <a:ext uri="{FF2B5EF4-FFF2-40B4-BE49-F238E27FC236}">
                <a16:creationId xmlns:a16="http://schemas.microsoft.com/office/drawing/2014/main" id="{608DC954-30DF-409B-9C01-C88CF5BDED4B}"/>
              </a:ext>
            </a:extLst>
          </p:cNvPr>
          <p:cNvPicPr>
            <a:picLocks noChangeAspect="1"/>
          </p:cNvPicPr>
          <p:nvPr/>
        </p:nvPicPr>
        <p:blipFill>
          <a:blip r:embed="rId14"/>
          <a:stretch>
            <a:fillRect/>
          </a:stretch>
        </p:blipFill>
        <p:spPr>
          <a:xfrm>
            <a:off x="5248170" y="5376007"/>
            <a:ext cx="277577" cy="277577"/>
          </a:xfrm>
          <a:prstGeom prst="rect">
            <a:avLst/>
          </a:prstGeom>
        </p:spPr>
      </p:pic>
      <p:grpSp>
        <p:nvGrpSpPr>
          <p:cNvPr id="4" name="Group 3">
            <a:extLst>
              <a:ext uri="{FF2B5EF4-FFF2-40B4-BE49-F238E27FC236}">
                <a16:creationId xmlns:a16="http://schemas.microsoft.com/office/drawing/2014/main" id="{E0EE4421-7CAB-44D8-B335-C7FA20CF34AA}"/>
              </a:ext>
            </a:extLst>
          </p:cNvPr>
          <p:cNvGrpSpPr/>
          <p:nvPr/>
        </p:nvGrpSpPr>
        <p:grpSpPr>
          <a:xfrm>
            <a:off x="8883391" y="1120675"/>
            <a:ext cx="2898701" cy="4616648"/>
            <a:chOff x="8883391" y="1120675"/>
            <a:chExt cx="2898701" cy="4616648"/>
          </a:xfrm>
        </p:grpSpPr>
        <p:sp>
          <p:nvSpPr>
            <p:cNvPr id="8" name="Rectangle 7">
              <a:extLst>
                <a:ext uri="{FF2B5EF4-FFF2-40B4-BE49-F238E27FC236}">
                  <a16:creationId xmlns:a16="http://schemas.microsoft.com/office/drawing/2014/main" id="{A5102971-EBA4-4432-8A4F-65BA8D0BF8D6}"/>
                </a:ext>
              </a:extLst>
            </p:cNvPr>
            <p:cNvSpPr/>
            <p:nvPr/>
          </p:nvSpPr>
          <p:spPr>
            <a:xfrm>
              <a:off x="9196547" y="1120675"/>
              <a:ext cx="2585545" cy="4616648"/>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Reports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Schools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Search</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Secure score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Security alerts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Sites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Social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Subscriptions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Tasks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Teams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Threat intelligence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Users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Workbooks</a:t>
              </a:r>
            </a:p>
          </p:txBody>
        </p:sp>
        <p:grpSp>
          <p:nvGrpSpPr>
            <p:cNvPr id="3" name="Group 2">
              <a:extLst>
                <a:ext uri="{FF2B5EF4-FFF2-40B4-BE49-F238E27FC236}">
                  <a16:creationId xmlns:a16="http://schemas.microsoft.com/office/drawing/2014/main" id="{1FE31E86-986A-40AB-B3C7-7B416BE85712}"/>
                </a:ext>
              </a:extLst>
            </p:cNvPr>
            <p:cNvGrpSpPr/>
            <p:nvPr/>
          </p:nvGrpSpPr>
          <p:grpSpPr>
            <a:xfrm>
              <a:off x="8883391" y="1206739"/>
              <a:ext cx="335247" cy="4422462"/>
              <a:chOff x="8883391" y="1206739"/>
              <a:chExt cx="335247" cy="4422462"/>
            </a:xfrm>
          </p:grpSpPr>
          <p:pic>
            <p:nvPicPr>
              <p:cNvPr id="39" name="Picture 38">
                <a:extLst>
                  <a:ext uri="{FF2B5EF4-FFF2-40B4-BE49-F238E27FC236}">
                    <a16:creationId xmlns:a16="http://schemas.microsoft.com/office/drawing/2014/main" id="{E49B505C-0D52-490D-A1D5-29C9B2DC376B}"/>
                  </a:ext>
                </a:extLst>
              </p:cNvPr>
              <p:cNvPicPr>
                <a:picLocks noChangeAspect="1"/>
              </p:cNvPicPr>
              <p:nvPr/>
            </p:nvPicPr>
            <p:blipFill>
              <a:blip r:embed="rId15"/>
              <a:stretch>
                <a:fillRect/>
              </a:stretch>
            </p:blipFill>
            <p:spPr>
              <a:xfrm>
                <a:off x="8919594" y="1206739"/>
                <a:ext cx="252343" cy="252343"/>
              </a:xfrm>
              <a:prstGeom prst="rect">
                <a:avLst/>
              </a:prstGeom>
            </p:spPr>
          </p:pic>
          <p:pic>
            <p:nvPicPr>
              <p:cNvPr id="14" name="Picture 13">
                <a:extLst>
                  <a:ext uri="{FF2B5EF4-FFF2-40B4-BE49-F238E27FC236}">
                    <a16:creationId xmlns:a16="http://schemas.microsoft.com/office/drawing/2014/main" id="{8AE49F22-321E-4828-8BA0-BB8470125BEF}"/>
                  </a:ext>
                </a:extLst>
              </p:cNvPr>
              <p:cNvPicPr>
                <a:picLocks noChangeAspect="1"/>
              </p:cNvPicPr>
              <p:nvPr/>
            </p:nvPicPr>
            <p:blipFill>
              <a:blip r:embed="rId4">
                <a:lum bright="20000"/>
              </a:blip>
              <a:stretch>
                <a:fillRect/>
              </a:stretch>
            </p:blipFill>
            <p:spPr>
              <a:xfrm>
                <a:off x="8903328" y="1562400"/>
                <a:ext cx="277577" cy="277577"/>
              </a:xfrm>
              <a:prstGeom prst="rect">
                <a:avLst/>
              </a:prstGeom>
            </p:spPr>
          </p:pic>
          <p:pic>
            <p:nvPicPr>
              <p:cNvPr id="15" name="Picture 14">
                <a:extLst>
                  <a:ext uri="{FF2B5EF4-FFF2-40B4-BE49-F238E27FC236}">
                    <a16:creationId xmlns:a16="http://schemas.microsoft.com/office/drawing/2014/main" id="{021D3A39-47FE-448E-A865-E7C528EDF92B}"/>
                  </a:ext>
                </a:extLst>
              </p:cNvPr>
              <p:cNvPicPr>
                <a:picLocks noChangeAspect="1"/>
              </p:cNvPicPr>
              <p:nvPr/>
            </p:nvPicPr>
            <p:blipFill>
              <a:blip r:embed="rId6"/>
              <a:stretch>
                <a:fillRect/>
              </a:stretch>
            </p:blipFill>
            <p:spPr>
              <a:xfrm>
                <a:off x="8883391" y="5015835"/>
                <a:ext cx="305335" cy="305335"/>
              </a:xfrm>
              <a:prstGeom prst="rect">
                <a:avLst/>
              </a:prstGeom>
            </p:spPr>
          </p:pic>
          <p:pic>
            <p:nvPicPr>
              <p:cNvPr id="28" name="Picture 27">
                <a:extLst>
                  <a:ext uri="{FF2B5EF4-FFF2-40B4-BE49-F238E27FC236}">
                    <a16:creationId xmlns:a16="http://schemas.microsoft.com/office/drawing/2014/main" id="{0C6408E5-7AD4-4F18-89E3-A22EFD4C23F6}"/>
                  </a:ext>
                </a:extLst>
              </p:cNvPr>
              <p:cNvPicPr>
                <a:picLocks noChangeAspect="1"/>
              </p:cNvPicPr>
              <p:nvPr/>
            </p:nvPicPr>
            <p:blipFill>
              <a:blip r:embed="rId6"/>
              <a:stretch>
                <a:fillRect/>
              </a:stretch>
            </p:blipFill>
            <p:spPr>
              <a:xfrm>
                <a:off x="8913303" y="4327898"/>
                <a:ext cx="305335" cy="305335"/>
              </a:xfrm>
              <a:prstGeom prst="rect">
                <a:avLst/>
              </a:prstGeom>
            </p:spPr>
          </p:pic>
          <p:pic>
            <p:nvPicPr>
              <p:cNvPr id="30" name="Picture 29">
                <a:extLst>
                  <a:ext uri="{FF2B5EF4-FFF2-40B4-BE49-F238E27FC236}">
                    <a16:creationId xmlns:a16="http://schemas.microsoft.com/office/drawing/2014/main" id="{02F01465-0F56-49CE-86F8-E92FE39B9851}"/>
                  </a:ext>
                </a:extLst>
              </p:cNvPr>
              <p:cNvPicPr>
                <a:picLocks noChangeAspect="1"/>
              </p:cNvPicPr>
              <p:nvPr/>
            </p:nvPicPr>
            <p:blipFill>
              <a:blip r:embed="rId16"/>
              <a:stretch>
                <a:fillRect/>
              </a:stretch>
            </p:blipFill>
            <p:spPr>
              <a:xfrm>
                <a:off x="8915945" y="4698362"/>
                <a:ext cx="252343" cy="252343"/>
              </a:xfrm>
              <a:prstGeom prst="rect">
                <a:avLst/>
              </a:prstGeom>
            </p:spPr>
          </p:pic>
          <p:pic>
            <p:nvPicPr>
              <p:cNvPr id="31" name="Picture 30">
                <a:extLst>
                  <a:ext uri="{FF2B5EF4-FFF2-40B4-BE49-F238E27FC236}">
                    <a16:creationId xmlns:a16="http://schemas.microsoft.com/office/drawing/2014/main" id="{BC5B4FAB-E246-42F6-B028-5AA14037C1CE}"/>
                  </a:ext>
                </a:extLst>
              </p:cNvPr>
              <p:cNvPicPr>
                <a:picLocks noChangeAspect="1"/>
              </p:cNvPicPr>
              <p:nvPr/>
            </p:nvPicPr>
            <p:blipFill>
              <a:blip r:embed="rId16"/>
              <a:stretch>
                <a:fillRect/>
              </a:stretch>
            </p:blipFill>
            <p:spPr>
              <a:xfrm>
                <a:off x="8944204" y="2235925"/>
                <a:ext cx="252343" cy="252343"/>
              </a:xfrm>
              <a:prstGeom prst="rect">
                <a:avLst/>
              </a:prstGeom>
            </p:spPr>
          </p:pic>
          <p:pic>
            <p:nvPicPr>
              <p:cNvPr id="32" name="Picture 31">
                <a:extLst>
                  <a:ext uri="{FF2B5EF4-FFF2-40B4-BE49-F238E27FC236}">
                    <a16:creationId xmlns:a16="http://schemas.microsoft.com/office/drawing/2014/main" id="{1C30C219-417A-4519-A825-37AFA40B4DE8}"/>
                  </a:ext>
                </a:extLst>
              </p:cNvPr>
              <p:cNvPicPr>
                <a:picLocks noChangeAspect="1"/>
              </p:cNvPicPr>
              <p:nvPr/>
            </p:nvPicPr>
            <p:blipFill>
              <a:blip r:embed="rId16"/>
              <a:stretch>
                <a:fillRect/>
              </a:stretch>
            </p:blipFill>
            <p:spPr>
              <a:xfrm>
                <a:off x="8944203" y="2599931"/>
                <a:ext cx="252343" cy="252343"/>
              </a:xfrm>
              <a:prstGeom prst="rect">
                <a:avLst/>
              </a:prstGeom>
            </p:spPr>
          </p:pic>
          <p:pic>
            <p:nvPicPr>
              <p:cNvPr id="34" name="Picture 33">
                <a:extLst>
                  <a:ext uri="{FF2B5EF4-FFF2-40B4-BE49-F238E27FC236}">
                    <a16:creationId xmlns:a16="http://schemas.microsoft.com/office/drawing/2014/main" id="{6860F8AC-4C52-49B8-8811-C91DF92B642F}"/>
                  </a:ext>
                </a:extLst>
              </p:cNvPr>
              <p:cNvPicPr>
                <a:picLocks noChangeAspect="1"/>
              </p:cNvPicPr>
              <p:nvPr/>
            </p:nvPicPr>
            <p:blipFill>
              <a:blip r:embed="rId17"/>
              <a:stretch>
                <a:fillRect/>
              </a:stretch>
            </p:blipFill>
            <p:spPr>
              <a:xfrm>
                <a:off x="8928562" y="5376858"/>
                <a:ext cx="252343" cy="252343"/>
              </a:xfrm>
              <a:prstGeom prst="rect">
                <a:avLst/>
              </a:prstGeom>
            </p:spPr>
          </p:pic>
          <p:pic>
            <p:nvPicPr>
              <p:cNvPr id="42" name="Picture 41">
                <a:extLst>
                  <a:ext uri="{FF2B5EF4-FFF2-40B4-BE49-F238E27FC236}">
                    <a16:creationId xmlns:a16="http://schemas.microsoft.com/office/drawing/2014/main" id="{FEEF5070-6914-4113-AEA2-6213ED6CA5AC}"/>
                  </a:ext>
                </a:extLst>
              </p:cNvPr>
              <p:cNvPicPr>
                <a:picLocks noChangeAspect="1"/>
              </p:cNvPicPr>
              <p:nvPr/>
            </p:nvPicPr>
            <p:blipFill>
              <a:blip r:embed="rId11"/>
              <a:stretch>
                <a:fillRect/>
              </a:stretch>
            </p:blipFill>
            <p:spPr>
              <a:xfrm>
                <a:off x="8967143" y="2933863"/>
                <a:ext cx="229403" cy="229403"/>
              </a:xfrm>
              <a:prstGeom prst="rect">
                <a:avLst/>
              </a:prstGeom>
            </p:spPr>
          </p:pic>
          <p:pic>
            <p:nvPicPr>
              <p:cNvPr id="49" name="Picture 48">
                <a:extLst>
                  <a:ext uri="{FF2B5EF4-FFF2-40B4-BE49-F238E27FC236}">
                    <a16:creationId xmlns:a16="http://schemas.microsoft.com/office/drawing/2014/main" id="{B048BAA9-1911-4E38-AAD6-BD1326302B46}"/>
                  </a:ext>
                </a:extLst>
              </p:cNvPr>
              <p:cNvPicPr>
                <a:picLocks noChangeAspect="1"/>
              </p:cNvPicPr>
              <p:nvPr/>
            </p:nvPicPr>
            <p:blipFill>
              <a:blip r:embed="rId18"/>
              <a:stretch>
                <a:fillRect/>
              </a:stretch>
            </p:blipFill>
            <p:spPr>
              <a:xfrm>
                <a:off x="8978613" y="1877666"/>
                <a:ext cx="229403" cy="229403"/>
              </a:xfrm>
              <a:prstGeom prst="rect">
                <a:avLst/>
              </a:prstGeom>
            </p:spPr>
          </p:pic>
          <p:pic>
            <p:nvPicPr>
              <p:cNvPr id="50" name="Picture 49">
                <a:extLst>
                  <a:ext uri="{FF2B5EF4-FFF2-40B4-BE49-F238E27FC236}">
                    <a16:creationId xmlns:a16="http://schemas.microsoft.com/office/drawing/2014/main" id="{67DEF830-2CA0-47F5-BAA7-7EC0447E30E4}"/>
                  </a:ext>
                </a:extLst>
              </p:cNvPr>
              <p:cNvPicPr>
                <a:picLocks noChangeAspect="1"/>
              </p:cNvPicPr>
              <p:nvPr/>
            </p:nvPicPr>
            <p:blipFill>
              <a:blip r:embed="rId19"/>
              <a:stretch>
                <a:fillRect/>
              </a:stretch>
            </p:blipFill>
            <p:spPr>
              <a:xfrm>
                <a:off x="8913303" y="3240533"/>
                <a:ext cx="305335" cy="305335"/>
              </a:xfrm>
              <a:prstGeom prst="rect">
                <a:avLst/>
              </a:prstGeom>
            </p:spPr>
          </p:pic>
          <p:pic>
            <p:nvPicPr>
              <p:cNvPr id="51" name="Picture 50">
                <a:extLst>
                  <a:ext uri="{FF2B5EF4-FFF2-40B4-BE49-F238E27FC236}">
                    <a16:creationId xmlns:a16="http://schemas.microsoft.com/office/drawing/2014/main" id="{57B2B371-BF5E-48B2-9018-C15CC32F9CB5}"/>
                  </a:ext>
                </a:extLst>
              </p:cNvPr>
              <p:cNvPicPr>
                <a:picLocks noChangeAspect="1"/>
              </p:cNvPicPr>
              <p:nvPr/>
            </p:nvPicPr>
            <p:blipFill>
              <a:blip r:embed="rId20"/>
              <a:stretch>
                <a:fillRect/>
              </a:stretch>
            </p:blipFill>
            <p:spPr>
              <a:xfrm>
                <a:off x="8950781" y="3633664"/>
                <a:ext cx="262125" cy="262125"/>
              </a:xfrm>
              <a:prstGeom prst="rect">
                <a:avLst/>
              </a:prstGeom>
            </p:spPr>
          </p:pic>
        </p:grpSp>
      </p:grpSp>
      <p:grpSp>
        <p:nvGrpSpPr>
          <p:cNvPr id="6" name="Group 5">
            <a:extLst>
              <a:ext uri="{FF2B5EF4-FFF2-40B4-BE49-F238E27FC236}">
                <a16:creationId xmlns:a16="http://schemas.microsoft.com/office/drawing/2014/main" id="{44212573-0B13-4AE7-8949-D10E35049D29}"/>
              </a:ext>
            </a:extLst>
          </p:cNvPr>
          <p:cNvGrpSpPr/>
          <p:nvPr/>
        </p:nvGrpSpPr>
        <p:grpSpPr>
          <a:xfrm>
            <a:off x="881497" y="1120675"/>
            <a:ext cx="3070393" cy="4970591"/>
            <a:chOff x="881497" y="1120675"/>
            <a:chExt cx="3070393" cy="4970591"/>
          </a:xfrm>
        </p:grpSpPr>
        <p:sp>
          <p:nvSpPr>
            <p:cNvPr id="5" name="Rectangle 4">
              <a:extLst>
                <a:ext uri="{FF2B5EF4-FFF2-40B4-BE49-F238E27FC236}">
                  <a16:creationId xmlns:a16="http://schemas.microsoft.com/office/drawing/2014/main" id="{3EE0B0A9-1AC8-4898-BF18-3F9F2DB61259}"/>
                </a:ext>
              </a:extLst>
            </p:cNvPr>
            <p:cNvSpPr/>
            <p:nvPr/>
          </p:nvSpPr>
          <p:spPr>
            <a:xfrm>
              <a:off x="1177159"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Activities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Attachments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Audits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Calendar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Categories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Charts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Classes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Contacts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Conversations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Cross-device experiences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Customer booking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configuration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management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Domains</a:t>
              </a:r>
            </a:p>
          </p:txBody>
        </p:sp>
        <p:pic>
          <p:nvPicPr>
            <p:cNvPr id="9" name="Picture 8">
              <a:extLst>
                <a:ext uri="{FF2B5EF4-FFF2-40B4-BE49-F238E27FC236}">
                  <a16:creationId xmlns:a16="http://schemas.microsoft.com/office/drawing/2014/main" id="{27968F30-2B9B-4BEB-A501-FE9862BA14C4}"/>
                </a:ext>
              </a:extLst>
            </p:cNvPr>
            <p:cNvPicPr>
              <a:picLocks noChangeAspect="1"/>
            </p:cNvPicPr>
            <p:nvPr/>
          </p:nvPicPr>
          <p:blipFill>
            <a:blip r:embed="rId21"/>
            <a:stretch>
              <a:fillRect/>
            </a:stretch>
          </p:blipFill>
          <p:spPr>
            <a:xfrm>
              <a:off x="903889" y="1499051"/>
              <a:ext cx="314031" cy="314031"/>
            </a:xfrm>
            <a:prstGeom prst="rect">
              <a:avLst/>
            </a:prstGeom>
          </p:spPr>
        </p:pic>
        <p:pic>
          <p:nvPicPr>
            <p:cNvPr id="13" name="Picture 12">
              <a:extLst>
                <a:ext uri="{FF2B5EF4-FFF2-40B4-BE49-F238E27FC236}">
                  <a16:creationId xmlns:a16="http://schemas.microsoft.com/office/drawing/2014/main" id="{A8CF2C17-57CE-4B10-9868-3230005610D4}"/>
                </a:ext>
              </a:extLst>
            </p:cNvPr>
            <p:cNvPicPr>
              <a:picLocks noChangeAspect="1"/>
            </p:cNvPicPr>
            <p:nvPr/>
          </p:nvPicPr>
          <p:blipFill>
            <a:blip r:embed="rId4">
              <a:lum bright="20000"/>
            </a:blip>
            <a:stretch>
              <a:fillRect/>
            </a:stretch>
          </p:blipFill>
          <p:spPr>
            <a:xfrm>
              <a:off x="906580" y="3300968"/>
              <a:ext cx="277577" cy="277577"/>
            </a:xfrm>
            <a:prstGeom prst="rect">
              <a:avLst/>
            </a:prstGeom>
          </p:spPr>
        </p:pic>
        <p:pic>
          <p:nvPicPr>
            <p:cNvPr id="20" name="Picture 19">
              <a:extLst>
                <a:ext uri="{FF2B5EF4-FFF2-40B4-BE49-F238E27FC236}">
                  <a16:creationId xmlns:a16="http://schemas.microsoft.com/office/drawing/2014/main" id="{DCC334D4-A56C-414A-902C-2A6D7CF22CCF}"/>
                </a:ext>
              </a:extLst>
            </p:cNvPr>
            <p:cNvPicPr>
              <a:picLocks noChangeAspect="1"/>
            </p:cNvPicPr>
            <p:nvPr/>
          </p:nvPicPr>
          <p:blipFill>
            <a:blip r:embed="rId22"/>
            <a:stretch>
              <a:fillRect/>
            </a:stretch>
          </p:blipFill>
          <p:spPr>
            <a:xfrm>
              <a:off x="930666" y="2228561"/>
              <a:ext cx="229403" cy="229403"/>
            </a:xfrm>
            <a:prstGeom prst="rect">
              <a:avLst/>
            </a:prstGeom>
          </p:spPr>
        </p:pic>
        <p:pic>
          <p:nvPicPr>
            <p:cNvPr id="22" name="Picture 21">
              <a:extLst>
                <a:ext uri="{FF2B5EF4-FFF2-40B4-BE49-F238E27FC236}">
                  <a16:creationId xmlns:a16="http://schemas.microsoft.com/office/drawing/2014/main" id="{3EAB7369-1D79-4DAB-BE5F-F8F7C2395026}"/>
                </a:ext>
              </a:extLst>
            </p:cNvPr>
            <p:cNvPicPr>
              <a:picLocks noChangeAspect="1"/>
            </p:cNvPicPr>
            <p:nvPr/>
          </p:nvPicPr>
          <p:blipFill>
            <a:blip r:embed="rId23"/>
            <a:stretch>
              <a:fillRect/>
            </a:stretch>
          </p:blipFill>
          <p:spPr>
            <a:xfrm>
              <a:off x="910113" y="4333674"/>
              <a:ext cx="277577" cy="277577"/>
            </a:xfrm>
            <a:prstGeom prst="rect">
              <a:avLst/>
            </a:prstGeom>
          </p:spPr>
        </p:pic>
        <p:pic>
          <p:nvPicPr>
            <p:cNvPr id="23" name="Picture 22">
              <a:extLst>
                <a:ext uri="{FF2B5EF4-FFF2-40B4-BE49-F238E27FC236}">
                  <a16:creationId xmlns:a16="http://schemas.microsoft.com/office/drawing/2014/main" id="{5F7F37D1-8FBC-4BBB-B557-E746C75F3E79}"/>
                </a:ext>
              </a:extLst>
            </p:cNvPr>
            <p:cNvPicPr>
              <a:picLocks noChangeAspect="1"/>
            </p:cNvPicPr>
            <p:nvPr/>
          </p:nvPicPr>
          <p:blipFill>
            <a:blip r:embed="rId24"/>
            <a:stretch>
              <a:fillRect/>
            </a:stretch>
          </p:blipFill>
          <p:spPr>
            <a:xfrm>
              <a:off x="913730" y="5124233"/>
              <a:ext cx="229403" cy="229403"/>
            </a:xfrm>
            <a:prstGeom prst="rect">
              <a:avLst/>
            </a:prstGeom>
          </p:spPr>
        </p:pic>
        <p:pic>
          <p:nvPicPr>
            <p:cNvPr id="24" name="Picture 23">
              <a:extLst>
                <a:ext uri="{FF2B5EF4-FFF2-40B4-BE49-F238E27FC236}">
                  <a16:creationId xmlns:a16="http://schemas.microsoft.com/office/drawing/2014/main" id="{79CF6D83-F83D-4D1D-A587-B1490DA43649}"/>
                </a:ext>
              </a:extLst>
            </p:cNvPr>
            <p:cNvPicPr>
              <a:picLocks noChangeAspect="1"/>
            </p:cNvPicPr>
            <p:nvPr/>
          </p:nvPicPr>
          <p:blipFill>
            <a:blip r:embed="rId24"/>
            <a:stretch>
              <a:fillRect/>
            </a:stretch>
          </p:blipFill>
          <p:spPr>
            <a:xfrm>
              <a:off x="910113" y="5435439"/>
              <a:ext cx="229403" cy="229403"/>
            </a:xfrm>
            <a:prstGeom prst="rect">
              <a:avLst/>
            </a:prstGeom>
          </p:spPr>
        </p:pic>
        <p:pic>
          <p:nvPicPr>
            <p:cNvPr id="29" name="Picture 28">
              <a:extLst>
                <a:ext uri="{FF2B5EF4-FFF2-40B4-BE49-F238E27FC236}">
                  <a16:creationId xmlns:a16="http://schemas.microsoft.com/office/drawing/2014/main" id="{3070A6EE-237E-4DE3-BD24-6861DAB7F5FA}"/>
                </a:ext>
              </a:extLst>
            </p:cNvPr>
            <p:cNvPicPr>
              <a:picLocks noChangeAspect="1"/>
            </p:cNvPicPr>
            <p:nvPr/>
          </p:nvPicPr>
          <p:blipFill>
            <a:blip r:embed="rId25"/>
            <a:stretch>
              <a:fillRect/>
            </a:stretch>
          </p:blipFill>
          <p:spPr>
            <a:xfrm>
              <a:off x="898642" y="5763907"/>
              <a:ext cx="252343" cy="252343"/>
            </a:xfrm>
            <a:prstGeom prst="rect">
              <a:avLst/>
            </a:prstGeom>
          </p:spPr>
        </p:pic>
        <p:pic>
          <p:nvPicPr>
            <p:cNvPr id="36" name="Picture 35">
              <a:extLst>
                <a:ext uri="{FF2B5EF4-FFF2-40B4-BE49-F238E27FC236}">
                  <a16:creationId xmlns:a16="http://schemas.microsoft.com/office/drawing/2014/main" id="{05E5A8E9-2297-4939-8712-B970F725DA12}"/>
                </a:ext>
              </a:extLst>
            </p:cNvPr>
            <p:cNvPicPr>
              <a:picLocks noChangeAspect="1"/>
            </p:cNvPicPr>
            <p:nvPr/>
          </p:nvPicPr>
          <p:blipFill>
            <a:blip r:embed="rId26"/>
            <a:stretch>
              <a:fillRect/>
            </a:stretch>
          </p:blipFill>
          <p:spPr>
            <a:xfrm>
              <a:off x="912199" y="1866196"/>
              <a:ext cx="277577" cy="277577"/>
            </a:xfrm>
            <a:prstGeom prst="rect">
              <a:avLst/>
            </a:prstGeom>
          </p:spPr>
        </p:pic>
        <p:pic>
          <p:nvPicPr>
            <p:cNvPr id="37" name="Picture 36">
              <a:extLst>
                <a:ext uri="{FF2B5EF4-FFF2-40B4-BE49-F238E27FC236}">
                  <a16:creationId xmlns:a16="http://schemas.microsoft.com/office/drawing/2014/main" id="{E2F307EA-8420-46BE-93C1-73872B3E4F13}"/>
                </a:ext>
              </a:extLst>
            </p:cNvPr>
            <p:cNvPicPr>
              <a:picLocks noChangeAspect="1"/>
            </p:cNvPicPr>
            <p:nvPr/>
          </p:nvPicPr>
          <p:blipFill>
            <a:blip r:embed="rId27"/>
            <a:stretch>
              <a:fillRect/>
            </a:stretch>
          </p:blipFill>
          <p:spPr>
            <a:xfrm>
              <a:off x="931814" y="2926312"/>
              <a:ext cx="252343" cy="252343"/>
            </a:xfrm>
            <a:prstGeom prst="rect">
              <a:avLst/>
            </a:prstGeom>
          </p:spPr>
        </p:pic>
        <p:pic>
          <p:nvPicPr>
            <p:cNvPr id="38" name="Picture 37">
              <a:extLst>
                <a:ext uri="{FF2B5EF4-FFF2-40B4-BE49-F238E27FC236}">
                  <a16:creationId xmlns:a16="http://schemas.microsoft.com/office/drawing/2014/main" id="{4A50CD22-B5EB-4B30-91CB-410AC1539DA6}"/>
                </a:ext>
              </a:extLst>
            </p:cNvPr>
            <p:cNvPicPr>
              <a:picLocks noChangeAspect="1"/>
            </p:cNvPicPr>
            <p:nvPr/>
          </p:nvPicPr>
          <p:blipFill>
            <a:blip r:embed="rId28"/>
            <a:stretch>
              <a:fillRect/>
            </a:stretch>
          </p:blipFill>
          <p:spPr>
            <a:xfrm>
              <a:off x="910113" y="4683333"/>
              <a:ext cx="277577" cy="277577"/>
            </a:xfrm>
            <a:prstGeom prst="rect">
              <a:avLst/>
            </a:prstGeom>
          </p:spPr>
        </p:pic>
        <p:pic>
          <p:nvPicPr>
            <p:cNvPr id="46" name="Picture 45">
              <a:extLst>
                <a:ext uri="{FF2B5EF4-FFF2-40B4-BE49-F238E27FC236}">
                  <a16:creationId xmlns:a16="http://schemas.microsoft.com/office/drawing/2014/main" id="{6B406683-F000-43C9-A060-6DD8FB6418B1}"/>
                </a:ext>
              </a:extLst>
            </p:cNvPr>
            <p:cNvPicPr>
              <a:picLocks noChangeAspect="1"/>
            </p:cNvPicPr>
            <p:nvPr/>
          </p:nvPicPr>
          <p:blipFill>
            <a:blip r:embed="rId29"/>
            <a:stretch>
              <a:fillRect/>
            </a:stretch>
          </p:blipFill>
          <p:spPr>
            <a:xfrm>
              <a:off x="912199" y="3633556"/>
              <a:ext cx="277577" cy="277577"/>
            </a:xfrm>
            <a:prstGeom prst="rect">
              <a:avLst/>
            </a:prstGeom>
          </p:spPr>
        </p:pic>
        <p:pic>
          <p:nvPicPr>
            <p:cNvPr id="47" name="Picture 46">
              <a:extLst>
                <a:ext uri="{FF2B5EF4-FFF2-40B4-BE49-F238E27FC236}">
                  <a16:creationId xmlns:a16="http://schemas.microsoft.com/office/drawing/2014/main" id="{621C2701-44B7-4992-B100-1494F407DCD7}"/>
                </a:ext>
              </a:extLst>
            </p:cNvPr>
            <p:cNvPicPr>
              <a:picLocks noChangeAspect="1"/>
            </p:cNvPicPr>
            <p:nvPr/>
          </p:nvPicPr>
          <p:blipFill>
            <a:blip r:embed="rId30"/>
            <a:stretch>
              <a:fillRect/>
            </a:stretch>
          </p:blipFill>
          <p:spPr>
            <a:xfrm>
              <a:off x="909482" y="2576653"/>
              <a:ext cx="277577" cy="277577"/>
            </a:xfrm>
            <a:prstGeom prst="rect">
              <a:avLst/>
            </a:prstGeom>
          </p:spPr>
        </p:pic>
        <p:pic>
          <p:nvPicPr>
            <p:cNvPr id="48" name="Picture 47">
              <a:extLst>
                <a:ext uri="{FF2B5EF4-FFF2-40B4-BE49-F238E27FC236}">
                  <a16:creationId xmlns:a16="http://schemas.microsoft.com/office/drawing/2014/main" id="{62D2FEE9-7584-4EE1-9EA7-E641EF242F2C}"/>
                </a:ext>
              </a:extLst>
            </p:cNvPr>
            <p:cNvPicPr>
              <a:picLocks noChangeAspect="1"/>
            </p:cNvPicPr>
            <p:nvPr/>
          </p:nvPicPr>
          <p:blipFill>
            <a:blip r:embed="rId31"/>
            <a:stretch>
              <a:fillRect/>
            </a:stretch>
          </p:blipFill>
          <p:spPr>
            <a:xfrm>
              <a:off x="912585" y="1154260"/>
              <a:ext cx="305335" cy="305335"/>
            </a:xfrm>
            <a:prstGeom prst="rect">
              <a:avLst/>
            </a:prstGeom>
          </p:spPr>
        </p:pic>
        <p:pic>
          <p:nvPicPr>
            <p:cNvPr id="52" name="Picture 51">
              <a:extLst>
                <a:ext uri="{FF2B5EF4-FFF2-40B4-BE49-F238E27FC236}">
                  <a16:creationId xmlns:a16="http://schemas.microsoft.com/office/drawing/2014/main" id="{E0F69429-1F70-45D6-A70C-EFF8A63BB9D5}"/>
                </a:ext>
              </a:extLst>
            </p:cNvPr>
            <p:cNvPicPr>
              <a:picLocks noChangeAspect="1"/>
            </p:cNvPicPr>
            <p:nvPr/>
          </p:nvPicPr>
          <p:blipFill>
            <a:blip r:embed="rId32"/>
            <a:stretch>
              <a:fillRect/>
            </a:stretch>
          </p:blipFill>
          <p:spPr>
            <a:xfrm>
              <a:off x="881497" y="3967736"/>
              <a:ext cx="335868" cy="335868"/>
            </a:xfrm>
            <a:prstGeom prst="rect">
              <a:avLst/>
            </a:prstGeom>
          </p:spPr>
        </p:pic>
      </p:grpSp>
      <p:pic>
        <p:nvPicPr>
          <p:cNvPr id="53" name="Picture 52">
            <a:extLst>
              <a:ext uri="{FF2B5EF4-FFF2-40B4-BE49-F238E27FC236}">
                <a16:creationId xmlns:a16="http://schemas.microsoft.com/office/drawing/2014/main" id="{4665C7A1-EF12-41A2-993B-71A9F1660AFE}"/>
              </a:ext>
            </a:extLst>
          </p:cNvPr>
          <p:cNvPicPr>
            <a:picLocks noChangeAspect="1"/>
          </p:cNvPicPr>
          <p:nvPr/>
        </p:nvPicPr>
        <p:blipFill>
          <a:blip r:embed="rId33"/>
          <a:stretch>
            <a:fillRect/>
          </a:stretch>
        </p:blipFill>
        <p:spPr>
          <a:xfrm>
            <a:off x="5251292" y="3651375"/>
            <a:ext cx="252343" cy="252343"/>
          </a:xfrm>
          <a:prstGeom prst="rect">
            <a:avLst/>
          </a:prstGeom>
        </p:spPr>
      </p:pic>
      <p:pic>
        <p:nvPicPr>
          <p:cNvPr id="55" name="Picture 54">
            <a:extLst>
              <a:ext uri="{FF2B5EF4-FFF2-40B4-BE49-F238E27FC236}">
                <a16:creationId xmlns:a16="http://schemas.microsoft.com/office/drawing/2014/main" id="{302C24B5-9BCC-41DC-B677-ACDC7F409E6C}"/>
              </a:ext>
            </a:extLst>
          </p:cNvPr>
          <p:cNvPicPr>
            <a:picLocks noChangeAspect="1"/>
          </p:cNvPicPr>
          <p:nvPr/>
        </p:nvPicPr>
        <p:blipFill>
          <a:blip r:embed="rId22"/>
          <a:stretch>
            <a:fillRect/>
          </a:stretch>
        </p:blipFill>
        <p:spPr>
          <a:xfrm>
            <a:off x="8951502" y="3997142"/>
            <a:ext cx="229403" cy="229403"/>
          </a:xfrm>
          <a:prstGeom prst="rect">
            <a:avLst/>
          </a:prstGeom>
        </p:spPr>
      </p:pic>
      <p:sp>
        <p:nvSpPr>
          <p:cNvPr id="26" name="TextBox 25">
            <a:extLst>
              <a:ext uri="{FF2B5EF4-FFF2-40B4-BE49-F238E27FC236}">
                <a16:creationId xmlns:a16="http://schemas.microsoft.com/office/drawing/2014/main" id="{119BC61C-78E2-458A-AF0B-D2395309F670}"/>
              </a:ext>
            </a:extLst>
          </p:cNvPr>
          <p:cNvSpPr txBox="1"/>
          <p:nvPr/>
        </p:nvSpPr>
        <p:spPr>
          <a:xfrm>
            <a:off x="8928562" y="5605975"/>
            <a:ext cx="2830246" cy="8309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and many, many more</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5650269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9214F7-A4E4-4654-A9C4-A226E9161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00" y="2008463"/>
            <a:ext cx="842477" cy="842477"/>
          </a:xfrm>
          <a:prstGeom prst="rect">
            <a:avLst/>
          </a:prstGeom>
        </p:spPr>
      </p:pic>
      <p:pic>
        <p:nvPicPr>
          <p:cNvPr id="21" name="Picture 20">
            <a:extLst>
              <a:ext uri="{FF2B5EF4-FFF2-40B4-BE49-F238E27FC236}">
                <a16:creationId xmlns:a16="http://schemas.microsoft.com/office/drawing/2014/main" id="{ED6A8D3D-F016-4114-B14D-25B1C97AE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208" y="4334256"/>
            <a:ext cx="765888" cy="765888"/>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60428A6F-C4FF-4F29-B791-8F872688B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383" y="4334256"/>
            <a:ext cx="765888" cy="765888"/>
          </a:xfrm>
          <a:prstGeom prst="rect">
            <a:avLst/>
          </a:prstGeom>
        </p:spPr>
      </p:pic>
      <p:pic>
        <p:nvPicPr>
          <p:cNvPr id="23" name="Picture 22">
            <a:extLst>
              <a:ext uri="{FF2B5EF4-FFF2-40B4-BE49-F238E27FC236}">
                <a16:creationId xmlns:a16="http://schemas.microsoft.com/office/drawing/2014/main" id="{0179EF0A-67E4-4BEF-A884-1B80B75A26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2537" y="4432366"/>
            <a:ext cx="1054945" cy="569669"/>
          </a:xfrm>
          <a:prstGeom prst="rect">
            <a:avLst/>
          </a:prstGeom>
        </p:spPr>
      </p:pic>
      <p:grpSp>
        <p:nvGrpSpPr>
          <p:cNvPr id="7" name="Group 6">
            <a:extLst>
              <a:ext uri="{FF2B5EF4-FFF2-40B4-BE49-F238E27FC236}">
                <a16:creationId xmlns:a16="http://schemas.microsoft.com/office/drawing/2014/main" id="{7FC13104-6FF8-4874-8C95-5CDB35E76485}"/>
              </a:ext>
            </a:extLst>
          </p:cNvPr>
          <p:cNvGrpSpPr/>
          <p:nvPr/>
        </p:nvGrpSpPr>
        <p:grpSpPr>
          <a:xfrm>
            <a:off x="2178200" y="2007612"/>
            <a:ext cx="1162051" cy="927236"/>
            <a:chOff x="8602960" y="253241"/>
            <a:chExt cx="596315" cy="475818"/>
          </a:xfrm>
        </p:grpSpPr>
        <p:grpSp>
          <p:nvGrpSpPr>
            <p:cNvPr id="4" name="Group 3">
              <a:extLst>
                <a:ext uri="{FF2B5EF4-FFF2-40B4-BE49-F238E27FC236}">
                  <a16:creationId xmlns:a16="http://schemas.microsoft.com/office/drawing/2014/main" id="{C6182987-5A8E-43C9-A522-7CBEADC4A664}"/>
                </a:ext>
              </a:extLst>
            </p:cNvPr>
            <p:cNvGrpSpPr>
              <a:grpSpLocks noChangeAspect="1"/>
            </p:cNvGrpSpPr>
            <p:nvPr/>
          </p:nvGrpSpPr>
          <p:grpSpPr>
            <a:xfrm>
              <a:off x="8667189" y="253241"/>
              <a:ext cx="475556" cy="475818"/>
              <a:chOff x="7989568" y="1325247"/>
              <a:chExt cx="3840484" cy="3842595"/>
            </a:xfrm>
          </p:grpSpPr>
          <p:sp>
            <p:nvSpPr>
              <p:cNvPr id="2" name="Oval 1">
                <a:extLst>
                  <a:ext uri="{FF2B5EF4-FFF2-40B4-BE49-F238E27FC236}">
                    <a16:creationId xmlns:a16="http://schemas.microsoft.com/office/drawing/2014/main" id="{EA5E2A97-BD46-4497-A010-F8F62440EBEA}"/>
                  </a:ext>
                </a:extLst>
              </p:cNvPr>
              <p:cNvSpPr/>
              <p:nvPr/>
            </p:nvSpPr>
            <p:spPr bwMode="auto">
              <a:xfrm>
                <a:off x="7989572" y="1325247"/>
                <a:ext cx="3840480" cy="3842595"/>
              </a:xfrm>
              <a:prstGeom prst="ellipse">
                <a:avLst/>
              </a:prstGeom>
              <a:solidFill>
                <a:srgbClr val="5C2D9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Partial Circle 2">
                <a:extLst>
                  <a:ext uri="{FF2B5EF4-FFF2-40B4-BE49-F238E27FC236}">
                    <a16:creationId xmlns:a16="http://schemas.microsoft.com/office/drawing/2014/main" id="{F92D1352-949F-4627-A6B1-74DD098E57F2}"/>
                  </a:ext>
                </a:extLst>
              </p:cNvPr>
              <p:cNvSpPr>
                <a:spLocks noChangeAspect="1"/>
              </p:cNvSpPr>
              <p:nvPr/>
            </p:nvSpPr>
            <p:spPr bwMode="auto">
              <a:xfrm rot="2653008">
                <a:off x="7989568" y="1326300"/>
                <a:ext cx="3840480" cy="3840481"/>
              </a:xfrm>
              <a:prstGeom prst="pie">
                <a:avLst>
                  <a:gd name="adj1" fmla="val 0"/>
                  <a:gd name="adj2" fmla="val 10752257"/>
                </a:avLst>
              </a:prstGeom>
              <a:solidFill>
                <a:srgbClr val="6D429C"/>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603EA3AF-E982-4381-A984-6C2C4C228A0B}"/>
                </a:ext>
              </a:extLst>
            </p:cNvPr>
            <p:cNvSpPr txBox="1"/>
            <p:nvPr/>
          </p:nvSpPr>
          <p:spPr>
            <a:xfrm>
              <a:off x="8602960" y="340031"/>
              <a:ext cx="596315" cy="307777"/>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.NET</a:t>
              </a:r>
            </a:p>
          </p:txBody>
        </p:sp>
      </p:grpSp>
      <p:pic>
        <p:nvPicPr>
          <p:cNvPr id="1038" name="Picture 14">
            <a:extLst>
              <a:ext uri="{FF2B5EF4-FFF2-40B4-BE49-F238E27FC236}">
                <a16:creationId xmlns:a16="http://schemas.microsoft.com/office/drawing/2014/main" id="{030683F9-5362-40AE-9EA1-70ECB555E0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822" y="1913926"/>
            <a:ext cx="1721104" cy="96381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815B75D-2A8C-45BC-BB3B-3D2A18ED364C}"/>
              </a:ext>
            </a:extLst>
          </p:cNvPr>
          <p:cNvGrpSpPr/>
          <p:nvPr/>
        </p:nvGrpSpPr>
        <p:grpSpPr>
          <a:xfrm>
            <a:off x="5735775" y="1895594"/>
            <a:ext cx="1803790" cy="1088648"/>
            <a:chOff x="5654628" y="1843463"/>
            <a:chExt cx="1232013" cy="743563"/>
          </a:xfrm>
        </p:grpSpPr>
        <p:pic>
          <p:nvPicPr>
            <p:cNvPr id="1042" name="Picture 18" descr="See the source image">
              <a:extLst>
                <a:ext uri="{FF2B5EF4-FFF2-40B4-BE49-F238E27FC236}">
                  <a16:creationId xmlns:a16="http://schemas.microsoft.com/office/drawing/2014/main" id="{45C697CD-EEED-4DFC-8FA8-599F0B1ACE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5955721" y="1843463"/>
              <a:ext cx="583270" cy="5687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3273CF-EECF-4B7D-B42F-C2467E9DF656}"/>
                </a:ext>
              </a:extLst>
            </p:cNvPr>
            <p:cNvSpPr txBox="1"/>
            <p:nvPr/>
          </p:nvSpPr>
          <p:spPr>
            <a:xfrm>
              <a:off x="5654628" y="2439875"/>
              <a:ext cx="1232013" cy="1471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rPr>
                <a:t>Objective-C</a:t>
              </a:r>
              <a:endParaRPr kumimoji="0" lang="en-US" sz="18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endParaRPr>
            </a:p>
          </p:txBody>
        </p:sp>
      </p:grpSp>
      <p:sp>
        <p:nvSpPr>
          <p:cNvPr id="36" name="TextBox 35">
            <a:extLst>
              <a:ext uri="{FF2B5EF4-FFF2-40B4-BE49-F238E27FC236}">
                <a16:creationId xmlns:a16="http://schemas.microsoft.com/office/drawing/2014/main" id="{C34AA7EA-AFA5-401B-B07C-0CA6BD641DF0}"/>
              </a:ext>
            </a:extLst>
          </p:cNvPr>
          <p:cNvSpPr txBox="1"/>
          <p:nvPr/>
        </p:nvSpPr>
        <p:spPr>
          <a:xfrm>
            <a:off x="280032" y="293802"/>
            <a:ext cx="919023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Cross-platform support</a:t>
            </a:r>
          </a:p>
        </p:txBody>
      </p:sp>
      <p:sp>
        <p:nvSpPr>
          <p:cNvPr id="5" name="TextBox 4">
            <a:extLst>
              <a:ext uri="{FF2B5EF4-FFF2-40B4-BE49-F238E27FC236}">
                <a16:creationId xmlns:a16="http://schemas.microsoft.com/office/drawing/2014/main" id="{7376C8F3-1E17-4732-B946-B7F4E3923E05}"/>
              </a:ext>
            </a:extLst>
          </p:cNvPr>
          <p:cNvSpPr txBox="1"/>
          <p:nvPr/>
        </p:nvSpPr>
        <p:spPr>
          <a:xfrm>
            <a:off x="526189" y="2375426"/>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1</a:t>
            </a:r>
          </a:p>
        </p:txBody>
      </p:sp>
      <p:sp>
        <p:nvSpPr>
          <p:cNvPr id="19" name="TextBox 18">
            <a:extLst>
              <a:ext uri="{FF2B5EF4-FFF2-40B4-BE49-F238E27FC236}">
                <a16:creationId xmlns:a16="http://schemas.microsoft.com/office/drawing/2014/main" id="{5959C489-5333-473B-A4DE-AFDCAE8849EA}"/>
              </a:ext>
            </a:extLst>
          </p:cNvPr>
          <p:cNvSpPr txBox="1"/>
          <p:nvPr/>
        </p:nvSpPr>
        <p:spPr>
          <a:xfrm>
            <a:off x="526189" y="4571035"/>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2</a:t>
            </a:r>
          </a:p>
        </p:txBody>
      </p:sp>
      <p:pic>
        <p:nvPicPr>
          <p:cNvPr id="2050" name="Picture 2">
            <a:extLst>
              <a:ext uri="{FF2B5EF4-FFF2-40B4-BE49-F238E27FC236}">
                <a16:creationId xmlns:a16="http://schemas.microsoft.com/office/drawing/2014/main" id="{EBD7082A-3F00-4FB6-A403-C0E8633C7A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9179" y="2008067"/>
            <a:ext cx="1127257" cy="84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86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A420D6EF-0269-4247-86FA-1CE1CBCD38DC}"/>
              </a:ext>
            </a:extLst>
          </p:cNvPr>
          <p:cNvCxnSpPr>
            <a:cxnSpLocks/>
          </p:cNvCxnSpPr>
          <p:nvPr/>
        </p:nvCxnSpPr>
        <p:spPr>
          <a:xfrm>
            <a:off x="-3686" y="3429000"/>
            <a:ext cx="1219568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235">
            <a:extLst>
              <a:ext uri="{FF2B5EF4-FFF2-40B4-BE49-F238E27FC236}">
                <a16:creationId xmlns:a16="http://schemas.microsoft.com/office/drawing/2014/main" id="{B180AA11-A512-4672-9C05-EB19842EE07A}"/>
              </a:ext>
            </a:extLst>
          </p:cNvPr>
          <p:cNvSpPr txBox="1">
            <a:spLocks/>
          </p:cNvSpPr>
          <p:nvPr/>
        </p:nvSpPr>
        <p:spPr>
          <a:xfrm>
            <a:off x="0" y="411691"/>
            <a:ext cx="12191999" cy="743629"/>
          </a:xfrm>
          <a:prstGeom prst="rect">
            <a:avLst/>
          </a:prstGeom>
          <a:solidFill>
            <a:schemeClr val="bg1"/>
          </a:solidFill>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a:ea typeface="+mn-ea"/>
                <a:cs typeface="Segoe UI" pitchFamily="34" charset="0"/>
              </a:rPr>
              <a:t>Microsoft Graph Toolkit</a:t>
            </a:r>
          </a:p>
        </p:txBody>
      </p:sp>
      <p:sp>
        <p:nvSpPr>
          <p:cNvPr id="2" name="Rectangle 1">
            <a:extLst>
              <a:ext uri="{FF2B5EF4-FFF2-40B4-BE49-F238E27FC236}">
                <a16:creationId xmlns:a16="http://schemas.microsoft.com/office/drawing/2014/main" id="{696EC8A0-C9EF-4B46-A4BA-81D3CEF44763}"/>
              </a:ext>
            </a:extLst>
          </p:cNvPr>
          <p:cNvSpPr/>
          <p:nvPr/>
        </p:nvSpPr>
        <p:spPr>
          <a:xfrm>
            <a:off x="2054689" y="1155320"/>
            <a:ext cx="948566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A collection of framework-agnostic web components powered by Microsoft Graph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48875EC-EB80-47AC-8D41-1AE93CD17D2A}"/>
              </a:ext>
            </a:extLst>
          </p:cNvPr>
          <p:cNvPicPr>
            <a:picLocks noChangeAspect="1"/>
          </p:cNvPicPr>
          <p:nvPr/>
        </p:nvPicPr>
        <p:blipFill>
          <a:blip r:embed="rId3"/>
          <a:stretch>
            <a:fillRect/>
          </a:stretch>
        </p:blipFill>
        <p:spPr>
          <a:xfrm>
            <a:off x="693682" y="2729803"/>
            <a:ext cx="1784585" cy="1831636"/>
          </a:xfrm>
          <a:prstGeom prst="rect">
            <a:avLst/>
          </a:prstGeom>
        </p:spPr>
      </p:pic>
      <p:pic>
        <p:nvPicPr>
          <p:cNvPr id="4" name="Picture 3">
            <a:extLst>
              <a:ext uri="{FF2B5EF4-FFF2-40B4-BE49-F238E27FC236}">
                <a16:creationId xmlns:a16="http://schemas.microsoft.com/office/drawing/2014/main" id="{6A532D5A-310D-475F-BAB5-961FCED1AEA6}"/>
              </a:ext>
            </a:extLst>
          </p:cNvPr>
          <p:cNvPicPr>
            <a:picLocks noChangeAspect="1"/>
          </p:cNvPicPr>
          <p:nvPr/>
        </p:nvPicPr>
        <p:blipFill rotWithShape="1">
          <a:blip r:embed="rId4"/>
          <a:srcRect r="33700"/>
          <a:stretch/>
        </p:blipFill>
        <p:spPr>
          <a:xfrm>
            <a:off x="3175635" y="2729802"/>
            <a:ext cx="1784586" cy="1831636"/>
          </a:xfrm>
          <a:prstGeom prst="rect">
            <a:avLst/>
          </a:prstGeom>
        </p:spPr>
      </p:pic>
      <p:sp>
        <p:nvSpPr>
          <p:cNvPr id="6" name="TextBox 5">
            <a:extLst>
              <a:ext uri="{FF2B5EF4-FFF2-40B4-BE49-F238E27FC236}">
                <a16:creationId xmlns:a16="http://schemas.microsoft.com/office/drawing/2014/main" id="{43471398-86E2-471F-836D-97C2AAB7F8BB}"/>
              </a:ext>
            </a:extLst>
          </p:cNvPr>
          <p:cNvSpPr txBox="1"/>
          <p:nvPr/>
        </p:nvSpPr>
        <p:spPr>
          <a:xfrm>
            <a:off x="1077227" y="4665992"/>
            <a:ext cx="97746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login</a:t>
            </a:r>
          </a:p>
        </p:txBody>
      </p:sp>
      <p:sp>
        <p:nvSpPr>
          <p:cNvPr id="46" name="TextBox 45">
            <a:extLst>
              <a:ext uri="{FF2B5EF4-FFF2-40B4-BE49-F238E27FC236}">
                <a16:creationId xmlns:a16="http://schemas.microsoft.com/office/drawing/2014/main" id="{62AFD00E-156A-4CF6-A655-9F51DBED419E}"/>
              </a:ext>
            </a:extLst>
          </p:cNvPr>
          <p:cNvSpPr txBox="1"/>
          <p:nvPr/>
        </p:nvSpPr>
        <p:spPr>
          <a:xfrm>
            <a:off x="3243622"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people-picker</a:t>
            </a:r>
          </a:p>
        </p:txBody>
      </p:sp>
      <p:pic>
        <p:nvPicPr>
          <p:cNvPr id="7" name="Picture 6">
            <a:extLst>
              <a:ext uri="{FF2B5EF4-FFF2-40B4-BE49-F238E27FC236}">
                <a16:creationId xmlns:a16="http://schemas.microsoft.com/office/drawing/2014/main" id="{1A3B44F1-D3F1-46F9-AE43-2B5106CD7772}"/>
              </a:ext>
            </a:extLst>
          </p:cNvPr>
          <p:cNvPicPr>
            <a:picLocks noChangeAspect="1"/>
          </p:cNvPicPr>
          <p:nvPr/>
        </p:nvPicPr>
        <p:blipFill>
          <a:blip r:embed="rId5"/>
          <a:stretch>
            <a:fillRect/>
          </a:stretch>
        </p:blipFill>
        <p:spPr>
          <a:xfrm>
            <a:off x="5658958" y="2729814"/>
            <a:ext cx="1944768" cy="1831625"/>
          </a:xfrm>
          <a:prstGeom prst="rect">
            <a:avLst/>
          </a:prstGeom>
        </p:spPr>
      </p:pic>
      <p:sp>
        <p:nvSpPr>
          <p:cNvPr id="47" name="TextBox 46">
            <a:extLst>
              <a:ext uri="{FF2B5EF4-FFF2-40B4-BE49-F238E27FC236}">
                <a16:creationId xmlns:a16="http://schemas.microsoft.com/office/drawing/2014/main" id="{7678833C-8F0E-4EA0-B77D-32B81A8BF04B}"/>
              </a:ext>
            </a:extLst>
          </p:cNvPr>
          <p:cNvSpPr txBox="1"/>
          <p:nvPr/>
        </p:nvSpPr>
        <p:spPr>
          <a:xfrm>
            <a:off x="5807036"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tasks</a:t>
            </a:r>
          </a:p>
        </p:txBody>
      </p:sp>
      <p:sp>
        <p:nvSpPr>
          <p:cNvPr id="8" name="Oval 7">
            <a:extLst>
              <a:ext uri="{FF2B5EF4-FFF2-40B4-BE49-F238E27FC236}">
                <a16:creationId xmlns:a16="http://schemas.microsoft.com/office/drawing/2014/main" id="{222A6B22-FCF7-4593-AA97-E040ECDD040B}"/>
              </a:ext>
            </a:extLst>
          </p:cNvPr>
          <p:cNvSpPr/>
          <p:nvPr/>
        </p:nvSpPr>
        <p:spPr bwMode="auto">
          <a:xfrm>
            <a:off x="8612176"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CBC4747C-E5ED-4485-A31E-27E63FA728F9}"/>
              </a:ext>
            </a:extLst>
          </p:cNvPr>
          <p:cNvSpPr/>
          <p:nvPr/>
        </p:nvSpPr>
        <p:spPr bwMode="auto">
          <a:xfrm>
            <a:off x="9361292"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6393C9D-F859-4660-9095-B2C1DCBA06A0}"/>
              </a:ext>
            </a:extLst>
          </p:cNvPr>
          <p:cNvSpPr/>
          <p:nvPr/>
        </p:nvSpPr>
        <p:spPr bwMode="auto">
          <a:xfrm>
            <a:off x="10110408"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8407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C17F-9E9B-4344-A57B-5AEC8CB248A3}"/>
              </a:ext>
            </a:extLst>
          </p:cNvPr>
          <p:cNvSpPr>
            <a:spLocks noGrp="1"/>
          </p:cNvSpPr>
          <p:nvPr>
            <p:ph type="title"/>
          </p:nvPr>
        </p:nvSpPr>
        <p:spPr/>
        <p:txBody>
          <a:bodyPr/>
          <a:lstStyle/>
          <a:p>
            <a:r>
              <a:rPr lang="en-US" dirty="0"/>
              <a:t>Demo: Microsoft Graph Toolkit &amp; Graph Explorer &amp;</a:t>
            </a:r>
            <a:br>
              <a:rPr lang="en-US" dirty="0"/>
            </a:br>
            <a:r>
              <a:rPr lang="en-US" dirty="0"/>
              <a:t>Simple app</a:t>
            </a:r>
          </a:p>
        </p:txBody>
      </p:sp>
    </p:spTree>
    <p:extLst>
      <p:ext uri="{BB962C8B-B14F-4D97-AF65-F5344CB8AC3E}">
        <p14:creationId xmlns:p14="http://schemas.microsoft.com/office/powerpoint/2010/main" val="24508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solidFill>
                  <a:schemeClr val="accent3"/>
                </a:solidFill>
              </a:rPr>
              <a:t>5 tips and tricks </a:t>
            </a:r>
            <a:r>
              <a:rPr lang="en-US"/>
              <a:t>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dirty="0"/>
              <a:t>Know the 7 basic operations</a:t>
            </a:r>
          </a:p>
          <a:p>
            <a:pPr marL="514350" indent="-514350">
              <a:spcBef>
                <a:spcPts val="1800"/>
              </a:spcBef>
              <a:spcAft>
                <a:spcPts val="1200"/>
              </a:spcAft>
              <a:buFont typeface="+mj-lt"/>
              <a:buAutoNum type="arabicPeriod"/>
            </a:pPr>
            <a:r>
              <a:rPr lang="en-US" dirty="0"/>
              <a:t>Learn the 7 basic query parameters</a:t>
            </a:r>
          </a:p>
          <a:p>
            <a:pPr marL="514350" indent="-514350">
              <a:spcBef>
                <a:spcPts val="1800"/>
              </a:spcBef>
              <a:spcAft>
                <a:spcPts val="1200"/>
              </a:spcAft>
              <a:buFont typeface="+mj-lt"/>
              <a:buAutoNum type="arabicPeriod"/>
            </a:pPr>
            <a:r>
              <a:rPr lang="en-US" dirty="0"/>
              <a:t>Watch for server-side pagination</a:t>
            </a:r>
          </a:p>
          <a:p>
            <a:pPr marL="514350" indent="-514350">
              <a:spcBef>
                <a:spcPts val="1800"/>
              </a:spcBef>
              <a:spcAft>
                <a:spcPts val="1200"/>
              </a:spcAft>
              <a:buFont typeface="+mj-lt"/>
              <a:buAutoNum type="arabicPeriod"/>
            </a:pPr>
            <a:r>
              <a:rPr lang="en-US" dirty="0"/>
              <a:t>Investigate other query patterns (</a:t>
            </a:r>
            <a:r>
              <a:rPr lang="en-US" dirty="0" err="1"/>
              <a:t>webhook+delta</a:t>
            </a:r>
            <a:r>
              <a:rPr lang="en-US" dirty="0"/>
              <a:t>)</a:t>
            </a:r>
          </a:p>
          <a:p>
            <a:pPr marL="514350" indent="-514350">
              <a:spcBef>
                <a:spcPts val="1800"/>
              </a:spcBef>
              <a:spcAft>
                <a:spcPts val="1200"/>
              </a:spcAft>
              <a:buFont typeface="+mj-lt"/>
              <a:buAutoNum type="arabicPeriod"/>
            </a:pPr>
            <a:r>
              <a:rPr lang="en-US" dirty="0"/>
              <a:t>Used least privileged permissions</a:t>
            </a:r>
          </a:p>
          <a:p>
            <a:pPr marL="514350" indent="-514350">
              <a:spcBef>
                <a:spcPts val="1800"/>
              </a:spcBef>
              <a:spcAft>
                <a:spcPts val="1200"/>
              </a:spcAft>
              <a:buFont typeface="+mj-lt"/>
              <a:buAutoNum type="arabicPeriod"/>
            </a:pPr>
            <a:endParaRPr lang="en-US" dirty="0"/>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xmlns="">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228275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8847" cy="4343467"/>
        </p:xfrm>
        <a:graphic>
          <a:graphicData uri="http://schemas.openxmlformats.org/drawingml/2006/table">
            <a:tbl>
              <a:tblPr firstRow="1" bandRow="1">
                <a:tableStyleId>{5C22544A-7EE6-4342-B048-85BDC9FD1C3A}</a:tableStyleId>
              </a:tblPr>
              <a:tblGrid>
                <a:gridCol w="1583436">
                  <a:extLst>
                    <a:ext uri="{9D8B030D-6E8A-4147-A177-3AD203B41FA5}">
                      <a16:colId xmlns:a16="http://schemas.microsoft.com/office/drawing/2014/main" val="2260189108"/>
                    </a:ext>
                  </a:extLst>
                </a:gridCol>
                <a:gridCol w="1764680">
                  <a:extLst>
                    <a:ext uri="{9D8B030D-6E8A-4147-A177-3AD203B41FA5}">
                      <a16:colId xmlns:a16="http://schemas.microsoft.com/office/drawing/2014/main" val="2037588904"/>
                    </a:ext>
                  </a:extLst>
                </a:gridCol>
                <a:gridCol w="3778870">
                  <a:extLst>
                    <a:ext uri="{9D8B030D-6E8A-4147-A177-3AD203B41FA5}">
                      <a16:colId xmlns:a16="http://schemas.microsoft.com/office/drawing/2014/main" val="200505750"/>
                    </a:ext>
                  </a:extLst>
                </a:gridCol>
                <a:gridCol w="4061861">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Intent</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HTTP METHOD</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Consolas" panose="020B0609020204030204" pitchFamily="49" charset="0"/>
                        </a:rPr>
                        <a:t>GET /users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 member of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GET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 new item in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POST /users/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PATCH/PUT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PATCH /users/{id}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DELETE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tx2"/>
                          </a:solidFill>
                          <a:latin typeface="Segoe UI Semilight" panose="020B0402040204020203" pitchFamily="34" charset="0"/>
                          <a:cs typeface="Segoe UI Semilight" panose="020B0402040204020203" pitchFamily="34" charset="0"/>
                        </a:rPr>
                        <a:t>Invoke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Invoke operations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POST /domains/{id}/verify</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306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Batch</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Execute multiple requests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POST /$batch</a:t>
                      </a:r>
                      <a:endParaRPr lang="en-US" sz="2000" dirty="0">
                        <a:solidFill>
                          <a:schemeClr val="tx2"/>
                        </a:solidFill>
                        <a:latin typeface="Consolas" panose="020B0609020204030204" pitchFamily="49" charset="0"/>
                      </a:endParaRP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1 </a:t>
            </a:r>
            <a:r>
              <a:rPr lang="en-US">
                <a:solidFill>
                  <a:schemeClr val="tx1"/>
                </a:solidFill>
              </a:rPr>
              <a:t>|</a:t>
            </a:r>
            <a:r>
              <a:rPr lang="en-US"/>
              <a:t> Know the 7 basic operations</a:t>
            </a:r>
          </a:p>
        </p:txBody>
      </p:sp>
    </p:spTree>
    <p:extLst>
      <p:ext uri="{BB962C8B-B14F-4D97-AF65-F5344CB8AC3E}">
        <p14:creationId xmlns:p14="http://schemas.microsoft.com/office/powerpoint/2010/main" val="311469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C58396-B5E9-82E9-640B-7D06016A43B9}"/>
              </a:ext>
            </a:extLst>
          </p:cNvPr>
          <p:cNvSpPr>
            <a:spLocks noGrp="1"/>
          </p:cNvSpPr>
          <p:nvPr>
            <p:ph type="title"/>
          </p:nvPr>
        </p:nvSpPr>
        <p:spPr>
          <a:xfrm>
            <a:off x="585215" y="3035808"/>
            <a:ext cx="7571497" cy="498598"/>
          </a:xfrm>
        </p:spPr>
        <p:txBody>
          <a:bodyPr/>
          <a:lstStyle/>
          <a:p>
            <a:r>
              <a:rPr lang="en-US" dirty="0"/>
              <a:t>Adding Authorization to an App</a:t>
            </a:r>
          </a:p>
        </p:txBody>
      </p:sp>
    </p:spTree>
    <p:extLst>
      <p:ext uri="{BB962C8B-B14F-4D97-AF65-F5344CB8AC3E}">
        <p14:creationId xmlns:p14="http://schemas.microsoft.com/office/powerpoint/2010/main" val="265621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a:xfrm>
            <a:off x="588263" y="457200"/>
            <a:ext cx="11018520" cy="553998"/>
          </a:xfrm>
        </p:spPr>
        <p:txBody>
          <a:bodyPr/>
          <a:lstStyle/>
          <a:p>
            <a:r>
              <a:rPr lang="en-US">
                <a:solidFill>
                  <a:schemeClr val="accent3"/>
                </a:solidFill>
              </a:rPr>
              <a:t>POST/PATCH/PUT </a:t>
            </a:r>
            <a:r>
              <a:rPr lang="en-US"/>
              <a:t>| no response required</a:t>
            </a:r>
            <a:endParaRPr lang="en-US">
              <a:solidFill>
                <a:schemeClr val="accent3"/>
              </a:solidFill>
            </a:endParaRP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If your code doesn’t need to get a response, then opt out</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15884"/>
            <a:chOff x="4665128" y="2209801"/>
            <a:chExt cx="2987530" cy="1666557"/>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66557"/>
              <a:chOff x="586390" y="2209800"/>
              <a:chExt cx="2525984" cy="2427662"/>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BF9A241C-B152-4662-829A-135563890B2F}"/>
              </a:ext>
            </a:extLst>
          </p:cNvPr>
          <p:cNvGrpSpPr/>
          <p:nvPr/>
        </p:nvGrpSpPr>
        <p:grpSpPr>
          <a:xfrm>
            <a:off x="8353447" y="2198915"/>
            <a:ext cx="3514147" cy="1926770"/>
            <a:chOff x="8353447" y="2198915"/>
            <a:chExt cx="3514147" cy="1926770"/>
          </a:xfrm>
        </p:grpSpPr>
        <p:sp>
          <p:nvSpPr>
            <p:cNvPr id="18" name="Rectangle 17">
              <a:extLst>
                <a:ext uri="{FF2B5EF4-FFF2-40B4-BE49-F238E27FC236}">
                  <a16:creationId xmlns:a16="http://schemas.microsoft.com/office/drawing/2014/main" id="{BA2F9222-5DF0-4F4E-8EFC-4DD6A96BA20A}"/>
                </a:ext>
              </a:extLst>
            </p:cNvPr>
            <p:cNvSpPr/>
            <p:nvPr/>
          </p:nvSpPr>
          <p:spPr>
            <a:xfrm>
              <a:off x="8353448" y="2370649"/>
              <a:ext cx="3514146" cy="1575816"/>
            </a:xfrm>
            <a:prstGeom prst="rect">
              <a:avLst/>
            </a:prstGeom>
          </p:spPr>
          <p:txBody>
            <a:bodyPr wrap="square" lIns="0">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a:ea typeface="+mn-ea"/>
                  <a:cs typeface="+mn-cs"/>
                </a:rPr>
                <a:t>Tip</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Use HTTP </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Prefer return=minimal </a:t>
              </a:r>
              <a:r>
                <a:rPr kumimoji="0" lang="en-US" sz="2400" b="0" i="0" u="none" strike="noStrike" kern="1200" cap="none" spc="0" normalizeH="0" baseline="0" noProof="0">
                  <a:ln>
                    <a:noFill/>
                  </a:ln>
                  <a:solidFill>
                    <a:srgbClr val="000000"/>
                  </a:solidFill>
                  <a:effectLst/>
                  <a:uLnTx/>
                  <a:uFillTx/>
                  <a:latin typeface="Segoe UI"/>
                  <a:ea typeface="+mn-ea"/>
                  <a:cs typeface="+mn-cs"/>
                </a:rPr>
                <a:t>request header</a:t>
              </a:r>
              <a:endParaRPr kumimoji="0" lang="en-US" sz="3200" b="1"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F1B49F90-3E45-489C-9E38-4FFE3EF0050D}"/>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604114-B253-4031-AA13-587DA02B5B75}"/>
                </a:ext>
              </a:extLst>
            </p:cNvPr>
            <p:cNvCxnSpPr>
              <a:cxnSpLocks/>
            </p:cNvCxnSpPr>
            <p:nvPr/>
          </p:nvCxnSpPr>
          <p:spPr>
            <a:xfrm>
              <a:off x="8353447" y="412568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52372E9-970F-4E44-BF7A-B8F64D490E6D}"/>
              </a:ext>
            </a:extLst>
          </p:cNvPr>
          <p:cNvSpPr/>
          <p:nvPr/>
        </p:nvSpPr>
        <p:spPr>
          <a:xfrm>
            <a:off x="584199" y="4972678"/>
            <a:ext cx="6845301" cy="36394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Some services </a:t>
            </a:r>
            <a:r>
              <a:rPr kumimoji="0" lang="en-US" sz="1765" b="1" i="0" u="none" strike="noStrike" kern="1200" cap="none" spc="0" normalizeH="0" baseline="0" noProof="0">
                <a:ln>
                  <a:noFill/>
                </a:ln>
                <a:solidFill>
                  <a:srgbClr val="000000"/>
                </a:solidFill>
                <a:effectLst/>
                <a:uLnTx/>
                <a:uFillTx/>
                <a:latin typeface="Segoe UI"/>
                <a:ea typeface="+mn-ea"/>
                <a:cs typeface="+mn-cs"/>
              </a:rPr>
              <a:t>always</a:t>
            </a:r>
            <a:r>
              <a:rPr kumimoji="0" lang="en-US" sz="1765" b="0" i="0" u="none" strike="noStrike" kern="1200" cap="none" spc="0" normalizeH="0" baseline="0" noProof="0">
                <a:ln>
                  <a:noFill/>
                </a:ln>
                <a:solidFill>
                  <a:srgbClr val="000000"/>
                </a:solidFill>
                <a:effectLst/>
                <a:uLnTx/>
                <a:uFillTx/>
                <a:latin typeface="Segoe UI"/>
                <a:ea typeface="+mn-ea"/>
                <a:cs typeface="+mn-cs"/>
              </a:rPr>
              <a:t> return 204 No content for PATCH and PUT</a:t>
            </a:r>
          </a:p>
        </p:txBody>
      </p:sp>
    </p:spTree>
    <p:extLst>
      <p:ext uri="{BB962C8B-B14F-4D97-AF65-F5344CB8AC3E}">
        <p14:creationId xmlns:p14="http://schemas.microsoft.com/office/powerpoint/2010/main" val="650245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3719" cy="4720268"/>
        </p:xfrm>
        <a:graphic>
          <a:graphicData uri="http://schemas.openxmlformats.org/drawingml/2006/table">
            <a:tbl>
              <a:tblPr firstRow="1" bandRow="1">
                <a:tableStyleId>{5C22544A-7EE6-4342-B048-85BDC9FD1C3A}</a:tableStyleId>
              </a:tblPr>
              <a:tblGrid>
                <a:gridCol w="1436584">
                  <a:extLst>
                    <a:ext uri="{9D8B030D-6E8A-4147-A177-3AD203B41FA5}">
                      <a16:colId xmlns:a16="http://schemas.microsoft.com/office/drawing/2014/main" val="2037588904"/>
                    </a:ext>
                  </a:extLst>
                </a:gridCol>
                <a:gridCol w="3959392">
                  <a:extLst>
                    <a:ext uri="{9D8B030D-6E8A-4147-A177-3AD203B41FA5}">
                      <a16:colId xmlns:a16="http://schemas.microsoft.com/office/drawing/2014/main" val="200505750"/>
                    </a:ext>
                  </a:extLst>
                </a:gridCol>
                <a:gridCol w="5787743">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Value</a:t>
                      </a:r>
                    </a:p>
                  </a:txBody>
                  <a:tcPr marL="89642" marR="89642" marT="44821" marB="44821"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r>
                        <a:rPr lang="en-US" sz="2000" dirty="0">
                          <a:solidFill>
                            <a:schemeClr val="accent3"/>
                          </a:solidFill>
                          <a:latin typeface="Consolas" panose="020B0609020204030204" pitchFamily="49" charset="0"/>
                        </a:rPr>
                        <a:t>$filter</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results (rows)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$filter</a:t>
                      </a:r>
                      <a:r>
                        <a:rPr lang="en-US" sz="2000">
                          <a:solidFill>
                            <a:srgbClr val="0D0D0D"/>
                          </a:solidFill>
                          <a:latin typeface="Consolas"/>
                        </a:rPr>
                        <a:t>=startsWith(givenName,’J’)</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r>
                        <a:rPr lang="en-US" sz="2000" dirty="0">
                          <a:solidFill>
                            <a:schemeClr val="accent3"/>
                          </a:solidFill>
                          <a:latin typeface="Consolas" panose="020B0609020204030204" pitchFamily="49" charset="0"/>
                        </a:rPr>
                        <a:t>$select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properties (columns)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$select</a:t>
                      </a:r>
                      <a:r>
                        <a:rPr lang="en-US" sz="2000">
                          <a:solidFill>
                            <a:srgbClr val="0D0D0D"/>
                          </a:solidFill>
                          <a:latin typeface="Consolas"/>
                        </a:rPr>
                        <a:t>=givenName,surname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r>
                        <a:rPr lang="en-US" sz="2000" dirty="0">
                          <a:solidFill>
                            <a:schemeClr val="accent3"/>
                          </a:solidFill>
                          <a:latin typeface="Consolas" panose="020B0609020204030204" pitchFamily="49" charset="0"/>
                        </a:rPr>
                        <a:t>$</a:t>
                      </a:r>
                      <a:r>
                        <a:rPr lang="en-US" sz="2000" dirty="0" err="1">
                          <a:solidFill>
                            <a:schemeClr val="accent3"/>
                          </a:solidFill>
                          <a:latin typeface="Consolas" panose="020B0609020204030204" pitchFamily="49" charset="0"/>
                        </a:rPr>
                        <a:t>orderBy</a:t>
                      </a:r>
                      <a:endParaRPr lang="en-US" sz="2000" dirty="0">
                        <a:solidFill>
                          <a:schemeClr val="accent3"/>
                        </a:solidFill>
                        <a:latin typeface="Consolas" panose="020B0609020204030204" pitchFamily="49" charset="0"/>
                      </a:endParaRP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Orders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$orderBy</a:t>
                      </a:r>
                      <a:r>
                        <a:rPr lang="en-US" sz="2000">
                          <a:solidFill>
                            <a:srgbClr val="0D0D0D"/>
                          </a:solidFill>
                          <a:latin typeface="Consolas"/>
                        </a:rPr>
                        <a:t>=displayName desc</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r>
                        <a:rPr lang="en-US" sz="2000" dirty="0">
                          <a:solidFill>
                            <a:schemeClr val="accent3"/>
                          </a:solidFill>
                          <a:latin typeface="Consolas" panose="020B0609020204030204" pitchFamily="49" charset="0"/>
                        </a:rPr>
                        <a:t>$top</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Sets the page size of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$top</a:t>
                      </a:r>
                      <a:r>
                        <a:rPr lang="en-US" sz="2000">
                          <a:solidFill>
                            <a:srgbClr val="0D0D0D"/>
                          </a:solidFill>
                          <a:latin typeface="Consolas"/>
                        </a:rPr>
                        <a:t>=10</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r>
                        <a:rPr lang="en-US" sz="2000">
                          <a:solidFill>
                            <a:schemeClr val="accent3"/>
                          </a:solidFill>
                          <a:latin typeface="Consolas" panose="020B0609020204030204" pitchFamily="49" charset="0"/>
                        </a:rPr>
                        <a:t>$expand</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Retrieves related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/groups?</a:t>
                      </a:r>
                      <a:r>
                        <a:rPr lang="en-US" sz="2000">
                          <a:solidFill>
                            <a:schemeClr val="accent3"/>
                          </a:solidFill>
                          <a:latin typeface="Consolas"/>
                        </a:rPr>
                        <a:t>$expand</a:t>
                      </a:r>
                      <a:r>
                        <a:rPr lang="en-US" sz="2000">
                          <a:solidFill>
                            <a:srgbClr val="0D0D0D"/>
                          </a:solidFill>
                          <a:latin typeface="Consolas"/>
                        </a:rPr>
                        <a:t>=members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accent3"/>
                          </a:solidFill>
                          <a:latin typeface="Consolas" panose="020B0609020204030204" pitchFamily="49" charset="0"/>
                        </a:rPr>
                        <a:t>$count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Retrieves the total count of matching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2000">
                          <a:solidFill>
                            <a:srgbClr val="0D0D0D"/>
                          </a:solidFill>
                          <a:latin typeface="Consolas"/>
                        </a:rPr>
                        <a:t>/me/messages?</a:t>
                      </a:r>
                      <a:r>
                        <a:rPr lang="en-US" sz="2000">
                          <a:solidFill>
                            <a:schemeClr val="accent3"/>
                          </a:solidFill>
                          <a:latin typeface="Consolas"/>
                        </a:rPr>
                        <a:t>$top</a:t>
                      </a:r>
                      <a:r>
                        <a:rPr lang="en-US" sz="2000">
                          <a:solidFill>
                            <a:srgbClr val="0D0D0D"/>
                          </a:solidFill>
                          <a:latin typeface="Consolas"/>
                        </a:rPr>
                        <a:t>=2&amp;count=true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0">
                <a:tc>
                  <a:txBody>
                    <a:bodyPr/>
                    <a:lstStyle/>
                    <a:p>
                      <a:r>
                        <a:rPr lang="en-US" sz="2000">
                          <a:solidFill>
                            <a:schemeClr val="accent3"/>
                          </a:solidFill>
                          <a:latin typeface="Consolas" panose="020B0609020204030204" pitchFamily="49" charset="0"/>
                        </a:rPr>
                        <a:t>$search</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Returns results based on search criteria. Currently supported on </a:t>
                      </a:r>
                      <a:r>
                        <a:rPr lang="en-US" sz="2000" b="1">
                          <a:solidFill>
                            <a:schemeClr val="tx2"/>
                          </a:solidFill>
                          <a:latin typeface="Segoe UI Semilight" panose="020B0402040204020203" pitchFamily="34" charset="0"/>
                          <a:cs typeface="Segoe UI Semilight" panose="020B0402040204020203" pitchFamily="34" charset="0"/>
                        </a:rPr>
                        <a:t>messages</a:t>
                      </a:r>
                      <a:r>
                        <a:rPr lang="en-US" sz="2000">
                          <a:solidFill>
                            <a:schemeClr val="tx2"/>
                          </a:solidFill>
                          <a:latin typeface="Segoe UI Semilight" panose="020B0402040204020203" pitchFamily="34" charset="0"/>
                          <a:cs typeface="Segoe UI Semilight" panose="020B0402040204020203" pitchFamily="34" charset="0"/>
                        </a:rPr>
                        <a:t> and </a:t>
                      </a:r>
                      <a:r>
                        <a:rPr lang="en-US" sz="2000" b="1">
                          <a:solidFill>
                            <a:schemeClr val="tx2"/>
                          </a:solidFill>
                          <a:latin typeface="Segoe UI Semilight" panose="020B0402040204020203" pitchFamily="34" charset="0"/>
                          <a:cs typeface="Segoe UI Semilight" panose="020B0402040204020203" pitchFamily="34" charset="0"/>
                        </a:rPr>
                        <a:t>person</a:t>
                      </a:r>
                      <a:r>
                        <a:rPr lang="en-US" sz="2000">
                          <a:solidFill>
                            <a:schemeClr val="tx2"/>
                          </a:solidFill>
                          <a:latin typeface="Segoe UI Semilight" panose="020B0402040204020203" pitchFamily="34" charset="0"/>
                          <a:cs typeface="Segoe UI Semilight" panose="020B0402040204020203" pitchFamily="34" charset="0"/>
                        </a:rPr>
                        <a:t> collections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0D0D0D"/>
                          </a:solidFill>
                          <a:latin typeface="Consolas"/>
                        </a:rPr>
                        <a:t>/me/messages?</a:t>
                      </a:r>
                      <a:r>
                        <a:rPr lang="en-US" sz="2000" dirty="0">
                          <a:solidFill>
                            <a:schemeClr val="accent3"/>
                          </a:solidFill>
                          <a:latin typeface="Consolas"/>
                        </a:rPr>
                        <a:t>$search</a:t>
                      </a:r>
                      <a:r>
                        <a:rPr lang="en-US" sz="2000" dirty="0">
                          <a:solidFill>
                            <a:srgbClr val="0D0D0D"/>
                          </a:solidFill>
                          <a:latin typeface="Consolas"/>
                        </a:rPr>
                        <a:t>=pizza</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2 </a:t>
            </a:r>
            <a:r>
              <a:rPr lang="en-US">
                <a:solidFill>
                  <a:schemeClr val="tx1"/>
                </a:solidFill>
              </a:rPr>
              <a:t>|</a:t>
            </a:r>
            <a:r>
              <a:rPr lang="en-US"/>
              <a:t> Learn the 7 basic query parameters</a:t>
            </a:r>
          </a:p>
        </p:txBody>
      </p:sp>
    </p:spTree>
    <p:extLst>
      <p:ext uri="{BB962C8B-B14F-4D97-AF65-F5344CB8AC3E}">
        <p14:creationId xmlns:p14="http://schemas.microsoft.com/office/powerpoint/2010/main" val="2980150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projections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90" y="4977827"/>
            <a:ext cx="7240440" cy="947952"/>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$select=</a:t>
            </a:r>
            <a:r>
              <a:rPr lang="en-US" b="1" err="1">
                <a:solidFill>
                  <a:schemeClr val="accent3"/>
                </a:solidFill>
                <a:latin typeface="Segoe UI Semibold" panose="020B0702040204020203" pitchFamily="34" charset="0"/>
                <a:cs typeface="Segoe UI Semibold" panose="020B0702040204020203" pitchFamily="34" charset="0"/>
              </a:rPr>
              <a:t>givenName,mail</a:t>
            </a:r>
            <a:r>
              <a:rPr lang="en-US" b="1">
                <a:solidFill>
                  <a:schemeClr val="accent3"/>
                </a:solidFill>
                <a:latin typeface="Segoe UI Semibold" panose="020B0702040204020203" pitchFamily="34" charset="0"/>
                <a:cs typeface="Segoe UI Semibold" panose="020B0702040204020203" pitchFamily="34" charset="0"/>
              </a:rPr>
              <a:t>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Choose the </a:t>
              </a:r>
              <a:r>
                <a:rPr kumimoji="0" lang="en-US" sz="2400" b="0" i="0" u="none" strike="noStrike" kern="1200" cap="none" spc="0" normalizeH="0" baseline="0" noProof="0">
                  <a:ln>
                    <a:noFill/>
                  </a:ln>
                  <a:solidFill>
                    <a:srgbClr val="243A5E"/>
                  </a:solidFill>
                  <a:effectLst/>
                  <a:uLnTx/>
                  <a:uFillTx/>
                  <a:latin typeface="Segoe UI"/>
                  <a:ea typeface="+mn-ea"/>
                  <a:cs typeface="+mn-cs"/>
                </a:rPr>
                <a:t>properties</a:t>
              </a:r>
              <a:r>
                <a:rPr kumimoji="0" lang="en-US" sz="2400" b="0" i="0" u="none" strike="noStrike" kern="1200" cap="none" spc="0" normalizeH="0" baseline="0" noProof="0">
                  <a:ln>
                    <a:noFill/>
                  </a:ln>
                  <a:solidFill>
                    <a:srgbClr val="000000"/>
                  </a:solidFill>
                  <a:effectLst/>
                  <a:uLnTx/>
                  <a:uFillTx/>
                  <a:latin typeface="Segoe UI"/>
                  <a:ea typeface="+mn-ea"/>
                  <a:cs typeface="+mn-cs"/>
                </a:rPr>
                <a:t> 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679306" cy="834074"/>
            </a:xfrm>
            <a:prstGeom prst="rect">
              <a:avLst/>
            </a:prstGeom>
          </p:spPr>
          <p:txBody>
            <a:bodyPr wrap="non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a:ea typeface="+mn-ea"/>
                  <a:cs typeface="+mn-cs"/>
                </a:rPr>
                <a:t>Tip</a:t>
              </a:r>
              <a:endParaRPr kumimoji="0" lang="en-US" sz="2400" b="1" i="0" u="none" strike="noStrike" kern="1200" cap="none" spc="0" normalizeH="0" baseline="0" noProof="0">
                <a:ln>
                  <a:noFill/>
                </a:ln>
                <a:solidFill>
                  <a:srgbClr val="243A5E"/>
                </a:solidFill>
                <a:effectLst/>
                <a:uLnTx/>
                <a:uFillTx/>
                <a:latin typeface="Segoe UI"/>
                <a:ea typeface="+mn-ea"/>
                <a:cs typeface="+mn-cs"/>
              </a:endParaRP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Use</a:t>
              </a:r>
              <a:r>
                <a:rPr kumimoji="0" lang="en-US" sz="2400" b="1" i="0" u="none" strike="noStrike" kern="1200" cap="none" spc="0" normalizeH="0" baseline="0" noProof="0">
                  <a:ln>
                    <a:noFill/>
                  </a:ln>
                  <a:solidFill>
                    <a:srgbClr val="000000"/>
                  </a:solidFill>
                  <a:effectLst/>
                  <a:uLnTx/>
                  <a:uFillTx/>
                  <a:latin typeface="Segoe UI"/>
                  <a:ea typeface="+mn-ea"/>
                  <a:cs typeface="+mn-cs"/>
                </a:rPr>
                <a:t> $select</a:t>
              </a:r>
              <a:endParaRPr kumimoji="0" lang="en-US" sz="3200" b="1"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603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filters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89" y="4977827"/>
            <a:ext cx="10303283" cy="1378839"/>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$filter=department eq ‘Sales’ &amp; $select=givenName,mail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109345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Choose the </a:t>
              </a:r>
              <a:r>
                <a:rPr kumimoji="0" lang="en-US" sz="2400" b="0" i="0" u="none" strike="noStrike" kern="1200" cap="none" spc="0" normalizeH="0" baseline="0" noProof="0">
                  <a:ln>
                    <a:noFill/>
                  </a:ln>
                  <a:solidFill>
                    <a:srgbClr val="243A5E"/>
                  </a:solidFill>
                  <a:effectLst/>
                  <a:uLnTx/>
                  <a:uFillTx/>
                  <a:latin typeface="Segoe UI"/>
                  <a:ea typeface="+mn-ea"/>
                  <a:cs typeface="+mn-cs"/>
                </a:rPr>
                <a:t>records </a:t>
              </a:r>
              <a:br>
                <a:rPr kumimoji="0" lang="en-US" sz="2400" b="0" i="0" u="none" strike="noStrike" kern="1200" cap="none" spc="0" normalizeH="0" baseline="0" noProof="0">
                  <a:ln>
                    <a:noFill/>
                  </a:ln>
                  <a:solidFill>
                    <a:srgbClr val="243A5E"/>
                  </a:solidFill>
                  <a:effectLst/>
                  <a:uLnTx/>
                  <a:uFillTx/>
                  <a:latin typeface="Segoe UI"/>
                  <a:ea typeface="+mn-ea"/>
                  <a:cs typeface="+mn-cs"/>
                </a:rPr>
              </a:br>
              <a:r>
                <a:rPr kumimoji="0" lang="en-US" sz="2400" b="0" i="0" u="none" strike="noStrike" kern="1200" cap="none" spc="0" normalizeH="0" baseline="0" noProof="0">
                  <a:ln>
                    <a:noFill/>
                  </a:ln>
                  <a:solidFill>
                    <a:srgbClr val="000000"/>
                  </a:solidFill>
                  <a:effectLst/>
                  <a:uLnTx/>
                  <a:uFillTx/>
                  <a:latin typeface="Segoe UI"/>
                  <a:ea typeface="+mn-ea"/>
                  <a:cs typeface="+mn-cs"/>
                </a:rPr>
                <a:t>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557862" cy="834074"/>
            </a:xfrm>
            <a:prstGeom prst="rect">
              <a:avLst/>
            </a:prstGeom>
          </p:spPr>
          <p:txBody>
            <a:bodyPr wrap="non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a:ea typeface="+mn-ea"/>
                  <a:cs typeface="+mn-cs"/>
                </a:rPr>
                <a:t>Tip</a:t>
              </a:r>
              <a:endParaRPr kumimoji="0" lang="en-US" sz="2400" b="1" i="0" u="none" strike="noStrike" kern="1200" cap="none" spc="0" normalizeH="0" baseline="0" noProof="0">
                <a:ln>
                  <a:noFill/>
                </a:ln>
                <a:solidFill>
                  <a:srgbClr val="243A5E"/>
                </a:solidFill>
                <a:effectLst/>
                <a:uLnTx/>
                <a:uFillTx/>
                <a:latin typeface="Segoe UI"/>
                <a:ea typeface="+mn-ea"/>
                <a:cs typeface="+mn-cs"/>
              </a:endParaRP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Use</a:t>
              </a:r>
              <a:r>
                <a:rPr kumimoji="0" lang="en-US" sz="2400" b="1" i="0" u="none" strike="noStrike" kern="1200" cap="none" spc="0" normalizeH="0" baseline="0" noProof="0">
                  <a:ln>
                    <a:noFill/>
                  </a:ln>
                  <a:solidFill>
                    <a:srgbClr val="000000"/>
                  </a:solidFill>
                  <a:effectLst/>
                  <a:uLnTx/>
                  <a:uFillTx/>
                  <a:latin typeface="Segoe UI"/>
                  <a:ea typeface="+mn-ea"/>
                  <a:cs typeface="+mn-cs"/>
                </a:rPr>
                <a:t> $filter</a:t>
              </a:r>
              <a:endParaRPr kumimoji="0" lang="en-US" sz="3200" b="1"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7504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accent3"/>
                </a:solidFill>
              </a:rPr>
              <a:t>TIP 3 </a:t>
            </a:r>
            <a:r>
              <a:rPr lang="en-US">
                <a:solidFill>
                  <a:schemeClr val="tx1"/>
                </a:solidFill>
              </a:rPr>
              <a:t>|</a:t>
            </a:r>
            <a:r>
              <a:rPr lang="en-US"/>
              <a:t> Watch for server-side pagination</a:t>
            </a:r>
          </a:p>
        </p:txBody>
      </p:sp>
      <p:grpSp>
        <p:nvGrpSpPr>
          <p:cNvPr id="22" name="Group 21">
            <a:extLst>
              <a:ext uri="{FF2B5EF4-FFF2-40B4-BE49-F238E27FC236}">
                <a16:creationId xmlns:a16="http://schemas.microsoft.com/office/drawing/2014/main" id="{7501E9CA-5F7E-44FE-B311-730825761B0E}"/>
              </a:ext>
            </a:extLst>
          </p:cNvPr>
          <p:cNvGrpSpPr/>
          <p:nvPr/>
        </p:nvGrpSpPr>
        <p:grpSpPr>
          <a:xfrm>
            <a:off x="586390" y="2209800"/>
            <a:ext cx="2973239" cy="2013857"/>
            <a:chOff x="586390" y="2209800"/>
            <a:chExt cx="2973239" cy="2013857"/>
          </a:xfrm>
        </p:grpSpPr>
        <p:sp>
          <p:nvSpPr>
            <p:cNvPr id="2" name="Rectangle 1">
              <a:extLst>
                <a:ext uri="{FF2B5EF4-FFF2-40B4-BE49-F238E27FC236}">
                  <a16:creationId xmlns:a16="http://schemas.microsoft.com/office/drawing/2014/main" id="{23A61528-DC7F-4201-9B58-4D34981A9092}"/>
                </a:ext>
              </a:extLst>
            </p:cNvPr>
            <p:cNvSpPr/>
            <p:nvPr/>
          </p:nvSpPr>
          <p:spPr>
            <a:xfrm>
              <a:off x="586390" y="2391364"/>
              <a:ext cx="2973239" cy="830997"/>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Graph uses server-side page size limits</a:t>
              </a:r>
            </a:p>
          </p:txBody>
        </p:sp>
        <p:cxnSp>
          <p:nvCxnSpPr>
            <p:cNvPr id="12" name="Straight Connector 11">
              <a:extLst>
                <a:ext uri="{FF2B5EF4-FFF2-40B4-BE49-F238E27FC236}">
                  <a16:creationId xmlns:a16="http://schemas.microsoft.com/office/drawing/2014/main" id="{D97B8731-3934-4EDA-9080-7F69F52DCEA9}"/>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9FAC6-32CA-4078-BA47-E3AE5EE6374C}"/>
                </a:ext>
              </a:extLst>
            </p:cNvPr>
            <p:cNvCxnSpPr/>
            <p:nvPr/>
          </p:nvCxnSpPr>
          <p:spPr>
            <a:xfrm>
              <a:off x="58639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BA25947-9A0A-432C-908E-453948AF2B15}"/>
              </a:ext>
            </a:extLst>
          </p:cNvPr>
          <p:cNvGrpSpPr/>
          <p:nvPr/>
        </p:nvGrpSpPr>
        <p:grpSpPr>
          <a:xfrm>
            <a:off x="4291583" y="2209800"/>
            <a:ext cx="3135086" cy="2013857"/>
            <a:chOff x="4114800" y="2209800"/>
            <a:chExt cx="3135086" cy="2013857"/>
          </a:xfrm>
        </p:grpSpPr>
        <p:sp>
          <p:nvSpPr>
            <p:cNvPr id="5" name="Rectangle 4">
              <a:extLst>
                <a:ext uri="{FF2B5EF4-FFF2-40B4-BE49-F238E27FC236}">
                  <a16:creationId xmlns:a16="http://schemas.microsoft.com/office/drawing/2014/main" id="{8ACC7919-E09A-4A03-8EA2-C92BA2F080CA}"/>
                </a:ext>
              </a:extLst>
            </p:cNvPr>
            <p:cNvSpPr/>
            <p:nvPr/>
          </p:nvSpPr>
          <p:spPr>
            <a:xfrm>
              <a:off x="4114800" y="2391363"/>
              <a:ext cx="3135086" cy="156966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When querying collections, Graph may return the results in many pages</a:t>
              </a:r>
            </a:p>
          </p:txBody>
        </p:sp>
        <p:cxnSp>
          <p:nvCxnSpPr>
            <p:cNvPr id="14" name="Straight Connector 13">
              <a:extLst>
                <a:ext uri="{FF2B5EF4-FFF2-40B4-BE49-F238E27FC236}">
                  <a16:creationId xmlns:a16="http://schemas.microsoft.com/office/drawing/2014/main" id="{FF68B59D-CFC9-40AB-9964-F6D3EDA88907}"/>
                </a:ext>
              </a:extLst>
            </p:cNvPr>
            <p:cNvCxnSpPr/>
            <p:nvPr/>
          </p:nvCxnSpPr>
          <p:spPr>
            <a:xfrm>
              <a:off x="411480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674914-A84A-429F-B3B0-268E3E5F5394}"/>
                </a:ext>
              </a:extLst>
            </p:cNvPr>
            <p:cNvCxnSpPr/>
            <p:nvPr/>
          </p:nvCxnSpPr>
          <p:spPr>
            <a:xfrm>
              <a:off x="411480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A28446F-E452-42D5-898F-4525B896D718}"/>
              </a:ext>
            </a:extLst>
          </p:cNvPr>
          <p:cNvGrpSpPr/>
          <p:nvPr/>
        </p:nvGrpSpPr>
        <p:grpSpPr>
          <a:xfrm>
            <a:off x="7922190" y="2209800"/>
            <a:ext cx="4269810" cy="2013857"/>
            <a:chOff x="7922190" y="2209800"/>
            <a:chExt cx="4269810" cy="2013857"/>
          </a:xfrm>
        </p:grpSpPr>
        <p:grpSp>
          <p:nvGrpSpPr>
            <p:cNvPr id="10" name="Group 9">
              <a:extLst>
                <a:ext uri="{FF2B5EF4-FFF2-40B4-BE49-F238E27FC236}">
                  <a16:creationId xmlns:a16="http://schemas.microsoft.com/office/drawing/2014/main" id="{657C6E1E-7E6B-4AC2-A94A-0E5E43D81588}"/>
                </a:ext>
              </a:extLst>
            </p:cNvPr>
            <p:cNvGrpSpPr/>
            <p:nvPr/>
          </p:nvGrpSpPr>
          <p:grpSpPr>
            <a:xfrm>
              <a:off x="7922190" y="2391363"/>
              <a:ext cx="4269810" cy="1703175"/>
              <a:chOff x="7761515" y="2391363"/>
              <a:chExt cx="4269810" cy="1703175"/>
            </a:xfrm>
          </p:grpSpPr>
          <p:sp>
            <p:nvSpPr>
              <p:cNvPr id="6" name="Rectangle 5">
                <a:extLst>
                  <a:ext uri="{FF2B5EF4-FFF2-40B4-BE49-F238E27FC236}">
                    <a16:creationId xmlns:a16="http://schemas.microsoft.com/office/drawing/2014/main" id="{2BF592A5-F09D-4EE5-9797-1B3541A994D4}"/>
                  </a:ext>
                </a:extLst>
              </p:cNvPr>
              <p:cNvSpPr/>
              <p:nvPr/>
            </p:nvSpPr>
            <p:spPr>
              <a:xfrm>
                <a:off x="7761515" y="2391363"/>
                <a:ext cx="3624943" cy="120032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Always expect an </a:t>
                </a:r>
                <a:r>
                  <a:rPr kumimoji="0" lang="en-US"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@odata.nextLink</a:t>
                </a:r>
                <a:r>
                  <a:rPr kumimoji="0" lang="en-US" sz="2400" b="0" i="0" u="none" strike="noStrike" kern="1200" cap="none" spc="0" normalizeH="0" baseline="0" noProof="0" dirty="0">
                    <a:ln>
                      <a:noFill/>
                    </a:ln>
                    <a:solidFill>
                      <a:srgbClr val="000000"/>
                    </a:solidFill>
                    <a:effectLst/>
                    <a:uLnTx/>
                    <a:uFillTx/>
                    <a:latin typeface="Segoe UI"/>
                    <a:ea typeface="+mn-ea"/>
                    <a:cs typeface="+mn-cs"/>
                  </a:rPr>
                  <a:t> property in the response</a:t>
                </a:r>
              </a:p>
            </p:txBody>
          </p:sp>
          <p:sp>
            <p:nvSpPr>
              <p:cNvPr id="7" name="Rectangle 6">
                <a:extLst>
                  <a:ext uri="{FF2B5EF4-FFF2-40B4-BE49-F238E27FC236}">
                    <a16:creationId xmlns:a16="http://schemas.microsoft.com/office/drawing/2014/main" id="{5BED7286-F195-441B-9619-D40D21339603}"/>
                  </a:ext>
                </a:extLst>
              </p:cNvPr>
              <p:cNvSpPr/>
              <p:nvPr/>
            </p:nvSpPr>
            <p:spPr>
              <a:xfrm>
                <a:off x="7761515" y="3755984"/>
                <a:ext cx="4269810"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Contains the URL to the next page</a:t>
                </a:r>
              </a:p>
            </p:txBody>
          </p:sp>
        </p:grpSp>
        <p:cxnSp>
          <p:nvCxnSpPr>
            <p:cNvPr id="16" name="Straight Connector 15">
              <a:extLst>
                <a:ext uri="{FF2B5EF4-FFF2-40B4-BE49-F238E27FC236}">
                  <a16:creationId xmlns:a16="http://schemas.microsoft.com/office/drawing/2014/main" id="{024B32A6-802E-42CB-B6DA-3F5938268D7C}"/>
                </a:ext>
              </a:extLst>
            </p:cNvPr>
            <p:cNvCxnSpPr>
              <a:cxnSpLocks/>
            </p:cNvCxnSpPr>
            <p:nvPr/>
          </p:nvCxnSpPr>
          <p:spPr>
            <a:xfrm>
              <a:off x="8020161" y="2209800"/>
              <a:ext cx="32983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37D73E-32AF-48AD-9361-ADF84E5912A2}"/>
                </a:ext>
              </a:extLst>
            </p:cNvPr>
            <p:cNvCxnSpPr>
              <a:cxnSpLocks/>
            </p:cNvCxnSpPr>
            <p:nvPr/>
          </p:nvCxnSpPr>
          <p:spPr>
            <a:xfrm>
              <a:off x="8020161" y="4223657"/>
              <a:ext cx="33745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342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3B06D-A6AC-4707-A755-317C42C681F7}"/>
              </a:ext>
            </a:extLst>
          </p:cNvPr>
          <p:cNvSpPr/>
          <p:nvPr/>
        </p:nvSpPr>
        <p:spPr bwMode="auto">
          <a:xfrm>
            <a:off x="0" y="488989"/>
            <a:ext cx="12192000" cy="35604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E03DAAB6-C7EB-448A-BA11-79A5F0CDCCB6}"/>
              </a:ext>
            </a:extLst>
          </p:cNvPr>
          <p:cNvSpPr>
            <a:spLocks noGrp="1"/>
          </p:cNvSpPr>
          <p:nvPr>
            <p:ph type="body" sz="quarter" idx="4294967295"/>
          </p:nvPr>
        </p:nvSpPr>
        <p:spPr>
          <a:xfrm>
            <a:off x="473646" y="777115"/>
            <a:ext cx="11017250" cy="307777"/>
          </a:xfrm>
        </p:spPr>
        <p:txBody>
          <a:bodyPr/>
          <a:lstStyle/>
          <a:p>
            <a:pPr marL="0" indent="0">
              <a:buNone/>
            </a:pPr>
            <a:r>
              <a:rPr lang="en-US" sz="2000">
                <a:latin typeface="Consolas" panose="020B0609020204030204" pitchFamily="49" charset="0"/>
              </a:rPr>
              <a:t>Request</a:t>
            </a:r>
          </a:p>
        </p:txBody>
      </p:sp>
      <p:sp>
        <p:nvSpPr>
          <p:cNvPr id="5" name="Text Placeholder 2">
            <a:extLst>
              <a:ext uri="{FF2B5EF4-FFF2-40B4-BE49-F238E27FC236}">
                <a16:creationId xmlns:a16="http://schemas.microsoft.com/office/drawing/2014/main" id="{B5422D0F-14DE-40C6-BC0A-77EA85E800AB}"/>
              </a:ext>
            </a:extLst>
          </p:cNvPr>
          <p:cNvSpPr txBox="1">
            <a:spLocks/>
          </p:cNvSpPr>
          <p:nvPr/>
        </p:nvSpPr>
        <p:spPr>
          <a:xfrm>
            <a:off x="473646" y="1891102"/>
            <a:ext cx="110185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Response</a:t>
            </a:r>
          </a:p>
        </p:txBody>
      </p:sp>
      <p:pic>
        <p:nvPicPr>
          <p:cNvPr id="6" name="Picture 5">
            <a:extLst>
              <a:ext uri="{FF2B5EF4-FFF2-40B4-BE49-F238E27FC236}">
                <a16:creationId xmlns:a16="http://schemas.microsoft.com/office/drawing/2014/main" id="{070CF465-21D9-4856-954B-74EC3A67023B}"/>
              </a:ext>
            </a:extLst>
          </p:cNvPr>
          <p:cNvPicPr>
            <a:picLocks noChangeAspect="1"/>
          </p:cNvPicPr>
          <p:nvPr/>
        </p:nvPicPr>
        <p:blipFill>
          <a:blip r:embed="rId3"/>
          <a:stretch>
            <a:fillRect/>
          </a:stretch>
        </p:blipFill>
        <p:spPr>
          <a:xfrm>
            <a:off x="473646" y="1103940"/>
            <a:ext cx="9267729" cy="585980"/>
          </a:xfrm>
          <a:prstGeom prst="rect">
            <a:avLst/>
          </a:prstGeom>
        </p:spPr>
      </p:pic>
      <p:pic>
        <p:nvPicPr>
          <p:cNvPr id="11" name="Picture 10">
            <a:extLst>
              <a:ext uri="{FF2B5EF4-FFF2-40B4-BE49-F238E27FC236}">
                <a16:creationId xmlns:a16="http://schemas.microsoft.com/office/drawing/2014/main" id="{30BF94A2-0E8E-43A7-9A2B-A72898DC0AB4}"/>
              </a:ext>
            </a:extLst>
          </p:cNvPr>
          <p:cNvPicPr>
            <a:picLocks noChangeAspect="1"/>
          </p:cNvPicPr>
          <p:nvPr/>
        </p:nvPicPr>
        <p:blipFill>
          <a:blip r:embed="rId4"/>
          <a:stretch>
            <a:fillRect/>
          </a:stretch>
        </p:blipFill>
        <p:spPr>
          <a:xfrm>
            <a:off x="473646" y="2244039"/>
            <a:ext cx="11372089" cy="1480741"/>
          </a:xfrm>
          <a:prstGeom prst="rect">
            <a:avLst/>
          </a:prstGeom>
        </p:spPr>
      </p:pic>
      <p:sp>
        <p:nvSpPr>
          <p:cNvPr id="10" name="Rectangle 9">
            <a:extLst>
              <a:ext uri="{FF2B5EF4-FFF2-40B4-BE49-F238E27FC236}">
                <a16:creationId xmlns:a16="http://schemas.microsoft.com/office/drawing/2014/main" id="{FE106E4E-2369-4F95-A6C4-496AF8D7D4E2}"/>
              </a:ext>
            </a:extLst>
          </p:cNvPr>
          <p:cNvSpPr/>
          <p:nvPr/>
        </p:nvSpPr>
        <p:spPr bwMode="auto">
          <a:xfrm>
            <a:off x="995535" y="2591056"/>
            <a:ext cx="10621949" cy="319254"/>
          </a:xfrm>
          <a:prstGeom prst="rect">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288F366B-F6BA-48D1-817C-F342A7F31A0A}"/>
              </a:ext>
            </a:extLst>
          </p:cNvPr>
          <p:cNvSpPr/>
          <p:nvPr/>
        </p:nvSpPr>
        <p:spPr>
          <a:xfrm>
            <a:off x="558167" y="4234225"/>
            <a:ext cx="2283004" cy="16927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43A5E"/>
                </a:solidFill>
                <a:effectLst/>
                <a:uLnTx/>
                <a:uFillTx/>
                <a:latin typeface="Segoe UI Semibold"/>
                <a:ea typeface="+mn-ea"/>
                <a:cs typeface="+mn-cs"/>
              </a:rPr>
              <a:t>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Always handle the possibility that the responses are paged in nature</a:t>
            </a:r>
          </a:p>
        </p:txBody>
      </p:sp>
      <p:sp>
        <p:nvSpPr>
          <p:cNvPr id="13" name="Rectangle 12">
            <a:extLst>
              <a:ext uri="{FF2B5EF4-FFF2-40B4-BE49-F238E27FC236}">
                <a16:creationId xmlns:a16="http://schemas.microsoft.com/office/drawing/2014/main" id="{CF150A7F-E083-4554-ACA5-57B77C3A2FD5}"/>
              </a:ext>
            </a:extLst>
          </p:cNvPr>
          <p:cNvSpPr/>
          <p:nvPr/>
        </p:nvSpPr>
        <p:spPr>
          <a:xfrm>
            <a:off x="3413853" y="4233907"/>
            <a:ext cx="2283004" cy="16927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43A5E"/>
                </a:solidFill>
                <a:effectLst/>
                <a:uLnTx/>
                <a:uFillTx/>
                <a:latin typeface="Segoe UI Semibold"/>
                <a:ea typeface="+mn-ea"/>
                <a:cs typeface="+mn-cs"/>
              </a:rPr>
              <a:t>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Follow the </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odata.nextLink</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to obtain the next page of results</a:t>
            </a:r>
          </a:p>
        </p:txBody>
      </p:sp>
      <p:sp>
        <p:nvSpPr>
          <p:cNvPr id="14" name="Rectangle 13">
            <a:extLst>
              <a:ext uri="{FF2B5EF4-FFF2-40B4-BE49-F238E27FC236}">
                <a16:creationId xmlns:a16="http://schemas.microsoft.com/office/drawing/2014/main" id="{1C2BACFB-4F81-41F8-B9E8-873292F6E36B}"/>
              </a:ext>
            </a:extLst>
          </p:cNvPr>
          <p:cNvSpPr/>
          <p:nvPr/>
        </p:nvSpPr>
        <p:spPr>
          <a:xfrm>
            <a:off x="6269539" y="4233907"/>
            <a:ext cx="2283004" cy="16927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43A5E"/>
                </a:solidFill>
                <a:effectLst/>
                <a:uLnTx/>
                <a:uFillTx/>
                <a:latin typeface="Segoe UI Semibold"/>
                <a:ea typeface="+mn-ea"/>
                <a:cs typeface="+mn-cs"/>
              </a:rPr>
              <a:t>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Final page will not contain an </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odata.nextLink</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property </a:t>
            </a:r>
          </a:p>
        </p:txBody>
      </p:sp>
      <p:sp>
        <p:nvSpPr>
          <p:cNvPr id="15" name="Rectangle 14">
            <a:extLst>
              <a:ext uri="{FF2B5EF4-FFF2-40B4-BE49-F238E27FC236}">
                <a16:creationId xmlns:a16="http://schemas.microsoft.com/office/drawing/2014/main" id="{189112BA-A0E4-40DC-96FC-0DC52E61E5C6}"/>
              </a:ext>
            </a:extLst>
          </p:cNvPr>
          <p:cNvSpPr/>
          <p:nvPr/>
        </p:nvSpPr>
        <p:spPr>
          <a:xfrm>
            <a:off x="9125225" y="4233907"/>
            <a:ext cx="2283004" cy="113877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43A5E"/>
                </a:solidFill>
                <a:effectLst/>
                <a:uLnTx/>
                <a:uFillTx/>
                <a:latin typeface="Segoe UI Semibold"/>
                <a:ea typeface="+mn-ea"/>
                <a:cs typeface="+mn-cs"/>
              </a:rPr>
              <a: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Treat the entire URL as an opaque string</a:t>
            </a:r>
          </a:p>
        </p:txBody>
      </p:sp>
    </p:spTree>
    <p:extLst>
      <p:ext uri="{BB962C8B-B14F-4D97-AF65-F5344CB8AC3E}">
        <p14:creationId xmlns:p14="http://schemas.microsoft.com/office/powerpoint/2010/main" val="403667903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F6D6-43CD-445E-A1AF-2C838F02C2AE}"/>
              </a:ext>
            </a:extLst>
          </p:cNvPr>
          <p:cNvSpPr>
            <a:spLocks noGrp="1"/>
          </p:cNvSpPr>
          <p:nvPr>
            <p:ph type="title"/>
          </p:nvPr>
        </p:nvSpPr>
        <p:spPr/>
        <p:txBody>
          <a:bodyPr/>
          <a:lstStyle/>
          <a:p>
            <a:r>
              <a:rPr lang="en-US">
                <a:solidFill>
                  <a:schemeClr val="accent3"/>
                </a:solidFill>
              </a:rPr>
              <a:t>TIP 4 </a:t>
            </a:r>
            <a:r>
              <a:rPr lang="en-US">
                <a:solidFill>
                  <a:schemeClr val="tx1"/>
                </a:solidFill>
              </a:rPr>
              <a:t>|</a:t>
            </a:r>
            <a:r>
              <a:rPr lang="en-US"/>
              <a:t> Track changes | </a:t>
            </a:r>
            <a:r>
              <a:rPr lang="en-US">
                <a:solidFill>
                  <a:schemeClr val="accent3"/>
                </a:solidFill>
              </a:rPr>
              <a:t>Webhooks</a:t>
            </a:r>
            <a:r>
              <a:rPr lang="en-US">
                <a:solidFill>
                  <a:srgbClr val="0078D4"/>
                </a:solidFill>
              </a:rPr>
              <a:t> </a:t>
            </a:r>
            <a:r>
              <a:rPr lang="en-US"/>
              <a:t>+ </a:t>
            </a:r>
            <a:r>
              <a:rPr lang="en-US">
                <a:solidFill>
                  <a:schemeClr val="accent3"/>
                </a:solidFill>
              </a:rPr>
              <a:t>Delta query</a:t>
            </a:r>
          </a:p>
        </p:txBody>
      </p:sp>
      <p:grpSp>
        <p:nvGrpSpPr>
          <p:cNvPr id="5" name="Group 4">
            <a:extLst>
              <a:ext uri="{FF2B5EF4-FFF2-40B4-BE49-F238E27FC236}">
                <a16:creationId xmlns:a16="http://schemas.microsoft.com/office/drawing/2014/main" id="{CE305E7B-C154-497D-A9C3-99D862F1875A}"/>
              </a:ext>
            </a:extLst>
          </p:cNvPr>
          <p:cNvGrpSpPr/>
          <p:nvPr/>
        </p:nvGrpSpPr>
        <p:grpSpPr>
          <a:xfrm>
            <a:off x="586391" y="2209801"/>
            <a:ext cx="2766409" cy="1915884"/>
            <a:chOff x="586390" y="2209801"/>
            <a:chExt cx="4102381" cy="1745292"/>
          </a:xfrm>
        </p:grpSpPr>
        <p:sp>
          <p:nvSpPr>
            <p:cNvPr id="6" name="Rectangle 5">
              <a:extLst>
                <a:ext uri="{FF2B5EF4-FFF2-40B4-BE49-F238E27FC236}">
                  <a16:creationId xmlns:a16="http://schemas.microsoft.com/office/drawing/2014/main" id="{4A315276-E192-42F3-8855-AE2AB8252894}"/>
                </a:ext>
              </a:extLst>
            </p:cNvPr>
            <p:cNvSpPr/>
            <p:nvPr/>
          </p:nvSpPr>
          <p:spPr>
            <a:xfrm>
              <a:off x="586390" y="2349671"/>
              <a:ext cx="4102381" cy="1138310"/>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a:ea typeface="+mn-ea"/>
                  <a:cs typeface="+mn-cs"/>
                </a:rPr>
                <a:t>Scenario </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Same scenarios as before, but if you need to optimize further…</a:t>
              </a:r>
            </a:p>
          </p:txBody>
        </p:sp>
        <p:grpSp>
          <p:nvGrpSpPr>
            <p:cNvPr id="7" name="Group 6">
              <a:extLst>
                <a:ext uri="{FF2B5EF4-FFF2-40B4-BE49-F238E27FC236}">
                  <a16:creationId xmlns:a16="http://schemas.microsoft.com/office/drawing/2014/main" id="{310F8676-C312-4591-BA93-00D31FDC9108}"/>
                </a:ext>
              </a:extLst>
            </p:cNvPr>
            <p:cNvGrpSpPr/>
            <p:nvPr/>
          </p:nvGrpSpPr>
          <p:grpSpPr>
            <a:xfrm>
              <a:off x="586390" y="2209801"/>
              <a:ext cx="3997704" cy="1745292"/>
              <a:chOff x="586390" y="2209800"/>
              <a:chExt cx="2662317" cy="2427663"/>
            </a:xfrm>
          </p:grpSpPr>
          <p:cxnSp>
            <p:nvCxnSpPr>
              <p:cNvPr id="8" name="Straight Connector 7">
                <a:extLst>
                  <a:ext uri="{FF2B5EF4-FFF2-40B4-BE49-F238E27FC236}">
                    <a16:creationId xmlns:a16="http://schemas.microsoft.com/office/drawing/2014/main" id="{43C4323D-87C9-4F75-9DE0-B742E0078849}"/>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6C16A-0481-460E-AAF7-D00FF68EC315}"/>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579CA2C8-C017-44F0-BB84-BDCD06E33E41}"/>
              </a:ext>
            </a:extLst>
          </p:cNvPr>
          <p:cNvGrpSpPr/>
          <p:nvPr/>
        </p:nvGrpSpPr>
        <p:grpSpPr>
          <a:xfrm>
            <a:off x="3880740" y="2209801"/>
            <a:ext cx="4025776" cy="1915884"/>
            <a:chOff x="4665128" y="2209801"/>
            <a:chExt cx="3169178" cy="1666557"/>
          </a:xfrm>
        </p:grpSpPr>
        <p:sp>
          <p:nvSpPr>
            <p:cNvPr id="11" name="Rectangle 10">
              <a:extLst>
                <a:ext uri="{FF2B5EF4-FFF2-40B4-BE49-F238E27FC236}">
                  <a16:creationId xmlns:a16="http://schemas.microsoft.com/office/drawing/2014/main" id="{962E2F67-B303-42B8-85D3-5BA70553333C}"/>
                </a:ext>
              </a:extLst>
            </p:cNvPr>
            <p:cNvSpPr/>
            <p:nvPr/>
          </p:nvSpPr>
          <p:spPr>
            <a:xfrm>
              <a:off x="4665128" y="2349671"/>
              <a:ext cx="3169178" cy="1370744"/>
            </a:xfrm>
            <a:prstGeom prst="rect">
              <a:avLst/>
            </a:prstGeom>
          </p:spPr>
          <p:txBody>
            <a:bodyPr wrap="square" lIns="0">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a:ea typeface="+mn-ea"/>
                  <a:cs typeface="+mn-cs"/>
                </a:rPr>
                <a:t>Tips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a:t>
              </a:r>
              <a:r>
                <a:rPr kumimoji="0" lang="en-US" sz="1800" b="1" i="0" u="none" strike="noStrike" kern="1200" cap="none" spc="0" normalizeH="0" baseline="0" noProof="0">
                  <a:ln>
                    <a:noFill/>
                  </a:ln>
                  <a:solidFill>
                    <a:srgbClr val="000000"/>
                  </a:solidFill>
                  <a:effectLst/>
                  <a:uLnTx/>
                  <a:uFillTx/>
                  <a:latin typeface="Segoe UI"/>
                  <a:ea typeface="+mn-ea"/>
                  <a:cs typeface="+mn-cs"/>
                </a:rPr>
                <a:t>webhook notifications </a:t>
              </a:r>
              <a:r>
                <a:rPr kumimoji="0" lang="en-US" sz="1800" b="0" i="0" u="none" strike="noStrike" kern="1200" cap="none" spc="0" normalizeH="0" baseline="0" noProof="0">
                  <a:ln>
                    <a:noFill/>
                  </a:ln>
                  <a:solidFill>
                    <a:srgbClr val="000000"/>
                  </a:solidFill>
                  <a:effectLst/>
                  <a:uLnTx/>
                  <a:uFillTx/>
                  <a:latin typeface="Segoe UI"/>
                  <a:ea typeface="+mn-ea"/>
                  <a:cs typeface="+mn-cs"/>
                </a:rPr>
                <a:t>as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the </a:t>
              </a:r>
              <a:r>
                <a:rPr kumimoji="0" lang="en-US" sz="1800" b="1" i="0" u="none" strike="noStrike" kern="1200" cap="none" spc="0" normalizeH="0" baseline="0" noProof="0">
                  <a:ln>
                    <a:noFill/>
                  </a:ln>
                  <a:solidFill>
                    <a:srgbClr val="000000"/>
                  </a:solidFill>
                  <a:effectLst/>
                  <a:uLnTx/>
                  <a:uFillTx/>
                  <a:latin typeface="Segoe UI"/>
                  <a:ea typeface="+mn-ea"/>
                  <a:cs typeface="+mn-cs"/>
                </a:rPr>
                <a:t>trigger</a:t>
              </a:r>
              <a:r>
                <a:rPr kumimoji="0" lang="en-US" sz="1800" b="0" i="0" u="none" strike="noStrike" kern="1200" cap="none" spc="0" normalizeH="0" baseline="0" noProof="0">
                  <a:ln>
                    <a:noFill/>
                  </a:ln>
                  <a:solidFill>
                    <a:srgbClr val="000000"/>
                  </a:solidFill>
                  <a:effectLst/>
                  <a:uLnTx/>
                  <a:uFillTx/>
                  <a:latin typeface="Segoe UI"/>
                  <a:ea typeface="+mn-ea"/>
                  <a:cs typeface="+mn-cs"/>
                </a:rPr>
                <a:t> to make </a:t>
              </a:r>
              <a:r>
                <a:rPr kumimoji="0" lang="en-US" sz="1800" b="1" i="0" u="none" strike="noStrike" kern="1200" cap="none" spc="0" normalizeH="0" baseline="0" noProof="0">
                  <a:ln>
                    <a:noFill/>
                  </a:ln>
                  <a:solidFill>
                    <a:srgbClr val="000000"/>
                  </a:solidFill>
                  <a:effectLst/>
                  <a:uLnTx/>
                  <a:uFillTx/>
                  <a:latin typeface="Segoe UI"/>
                  <a:ea typeface="+mn-ea"/>
                  <a:cs typeface="+mn-cs"/>
                </a:rPr>
                <a:t>delta query </a:t>
              </a:r>
              <a:r>
                <a:rPr kumimoji="0" lang="en-US" sz="1800" b="0" i="0" u="none" strike="noStrike" kern="1200" cap="none" spc="0" normalizeH="0" baseline="0" noProof="0">
                  <a:ln>
                    <a:noFill/>
                  </a:ln>
                  <a:solidFill>
                    <a:srgbClr val="000000"/>
                  </a:solidFill>
                  <a:effectLst/>
                  <a:uLnTx/>
                  <a:uFillTx/>
                  <a:latin typeface="Segoe UI"/>
                  <a:ea typeface="+mn-ea"/>
                  <a:cs typeface="+mn-cs"/>
                </a:rPr>
                <a:t>calls</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Put notifications in a queue for </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later processing</a:t>
              </a:r>
            </a:p>
          </p:txBody>
        </p:sp>
        <p:grpSp>
          <p:nvGrpSpPr>
            <p:cNvPr id="12" name="Group 11">
              <a:extLst>
                <a:ext uri="{FF2B5EF4-FFF2-40B4-BE49-F238E27FC236}">
                  <a16:creationId xmlns:a16="http://schemas.microsoft.com/office/drawing/2014/main" id="{A5269E6A-F060-4F19-B243-2C8B3F93EA68}"/>
                </a:ext>
              </a:extLst>
            </p:cNvPr>
            <p:cNvGrpSpPr/>
            <p:nvPr/>
          </p:nvGrpSpPr>
          <p:grpSpPr>
            <a:xfrm>
              <a:off x="4665128" y="2209801"/>
              <a:ext cx="2889557" cy="1666557"/>
              <a:chOff x="586390" y="2209800"/>
              <a:chExt cx="2525984" cy="2427662"/>
            </a:xfrm>
          </p:grpSpPr>
          <p:cxnSp>
            <p:nvCxnSpPr>
              <p:cNvPr id="13" name="Straight Connector 12">
                <a:extLst>
                  <a:ext uri="{FF2B5EF4-FFF2-40B4-BE49-F238E27FC236}">
                    <a16:creationId xmlns:a16="http://schemas.microsoft.com/office/drawing/2014/main" id="{3D41307B-EA5D-4E0E-9DC1-F33740870EA9}"/>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A529AC-698C-4E37-B59B-2AFCA784B1C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21E8B23-F42A-4D5D-9943-593A66349CE9}"/>
              </a:ext>
            </a:extLst>
          </p:cNvPr>
          <p:cNvGrpSpPr/>
          <p:nvPr/>
        </p:nvGrpSpPr>
        <p:grpSpPr>
          <a:xfrm>
            <a:off x="8149844" y="2209801"/>
            <a:ext cx="3252162" cy="1915884"/>
            <a:chOff x="586390" y="2209801"/>
            <a:chExt cx="4102381" cy="1745292"/>
          </a:xfrm>
        </p:grpSpPr>
        <p:sp>
          <p:nvSpPr>
            <p:cNvPr id="16" name="Rectangle 15">
              <a:extLst>
                <a:ext uri="{FF2B5EF4-FFF2-40B4-BE49-F238E27FC236}">
                  <a16:creationId xmlns:a16="http://schemas.microsoft.com/office/drawing/2014/main" id="{C760A791-5237-4DF6-AE45-6E29F2890F77}"/>
                </a:ext>
              </a:extLst>
            </p:cNvPr>
            <p:cNvSpPr/>
            <p:nvPr/>
          </p:nvSpPr>
          <p:spPr>
            <a:xfrm>
              <a:off x="586390" y="2349671"/>
              <a:ext cx="4102381" cy="911209"/>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a:ea typeface="+mn-ea"/>
                  <a:cs typeface="+mn-cs"/>
                </a:rPr>
                <a:t>Why </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Difficult to figure out optimal polling interval</a:t>
              </a:r>
            </a:p>
          </p:txBody>
        </p:sp>
        <p:grpSp>
          <p:nvGrpSpPr>
            <p:cNvPr id="17" name="Group 16">
              <a:extLst>
                <a:ext uri="{FF2B5EF4-FFF2-40B4-BE49-F238E27FC236}">
                  <a16:creationId xmlns:a16="http://schemas.microsoft.com/office/drawing/2014/main" id="{84769DC6-9DBD-48FD-95BD-A46E2B77D44C}"/>
                </a:ext>
              </a:extLst>
            </p:cNvPr>
            <p:cNvGrpSpPr/>
            <p:nvPr/>
          </p:nvGrpSpPr>
          <p:grpSpPr>
            <a:xfrm>
              <a:off x="586390" y="2209801"/>
              <a:ext cx="3997704" cy="1745292"/>
              <a:chOff x="586390" y="2209800"/>
              <a:chExt cx="2662317" cy="2427663"/>
            </a:xfrm>
          </p:grpSpPr>
          <p:cxnSp>
            <p:nvCxnSpPr>
              <p:cNvPr id="18" name="Straight Connector 17">
                <a:extLst>
                  <a:ext uri="{FF2B5EF4-FFF2-40B4-BE49-F238E27FC236}">
                    <a16:creationId xmlns:a16="http://schemas.microsoft.com/office/drawing/2014/main" id="{D6D37513-40DB-4507-B4F5-87D4ADFAB3D2}"/>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6E9383-6800-46B2-BD25-999017ABF471}"/>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71061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1817-92C4-459A-9975-A6AAAC797D7E}"/>
              </a:ext>
            </a:extLst>
          </p:cNvPr>
          <p:cNvSpPr>
            <a:spLocks noGrp="1"/>
          </p:cNvSpPr>
          <p:nvPr>
            <p:ph type="title"/>
          </p:nvPr>
        </p:nvSpPr>
        <p:spPr/>
        <p:txBody>
          <a:bodyPr/>
          <a:lstStyle/>
          <a:p>
            <a:r>
              <a:rPr lang="en-US">
                <a:solidFill>
                  <a:schemeClr val="accent3"/>
                </a:solidFill>
              </a:rPr>
              <a:t>TIP 5 </a:t>
            </a:r>
            <a:r>
              <a:rPr lang="en-US">
                <a:solidFill>
                  <a:schemeClr val="tx1"/>
                </a:solidFill>
              </a:rPr>
              <a:t>|</a:t>
            </a:r>
            <a:r>
              <a:rPr lang="en-US"/>
              <a:t> Used least privileged permissions</a:t>
            </a:r>
          </a:p>
        </p:txBody>
      </p:sp>
      <p:sp>
        <p:nvSpPr>
          <p:cNvPr id="3" name="Text Placeholder 2">
            <a:extLst>
              <a:ext uri="{FF2B5EF4-FFF2-40B4-BE49-F238E27FC236}">
                <a16:creationId xmlns:a16="http://schemas.microsoft.com/office/drawing/2014/main" id="{3A83374B-AC3E-4F25-98CB-8EE40193E020}"/>
              </a:ext>
            </a:extLst>
          </p:cNvPr>
          <p:cNvSpPr>
            <a:spLocks noGrp="1"/>
          </p:cNvSpPr>
          <p:nvPr>
            <p:ph type="body" sz="quarter" idx="10"/>
          </p:nvPr>
        </p:nvSpPr>
        <p:spPr>
          <a:xfrm>
            <a:off x="586390" y="1434370"/>
            <a:ext cx="11018520" cy="5343001"/>
          </a:xfrm>
        </p:spPr>
        <p:txBody>
          <a:bodyPr/>
          <a:lstStyle/>
          <a:p>
            <a:r>
              <a:rPr lang="en-US">
                <a:solidFill>
                  <a:schemeClr val="accent3"/>
                </a:solidFill>
              </a:rPr>
              <a:t>Use least privilege! </a:t>
            </a:r>
            <a:r>
              <a:rPr lang="en-US"/>
              <a:t>Only request permissions which are absolutely necessary, and only when you need them</a:t>
            </a:r>
          </a:p>
          <a:p>
            <a:endParaRPr lang="en-US"/>
          </a:p>
          <a:p>
            <a:r>
              <a:rPr lang="en-US">
                <a:solidFill>
                  <a:schemeClr val="accent3"/>
                </a:solidFill>
              </a:rPr>
              <a:t>Be thoughtful when configuring your app! </a:t>
            </a:r>
            <a:r>
              <a:rPr lang="en-US"/>
              <a:t>This will directly affect end user and admin experiences, along with app adoption and security</a:t>
            </a:r>
          </a:p>
          <a:p>
            <a:endParaRPr lang="en-US"/>
          </a:p>
          <a:p>
            <a:r>
              <a:rPr lang="en-US"/>
              <a:t>When building a multi-tenant app, expect customers to have various application and consent controls in different states</a:t>
            </a:r>
          </a:p>
          <a:p>
            <a:endParaRPr lang="en-US"/>
          </a:p>
          <a:p>
            <a:r>
              <a:rPr lang="en-US"/>
              <a:t>Don’t use </a:t>
            </a:r>
            <a:r>
              <a:rPr lang="en-US" err="1"/>
              <a:t>AppOnly</a:t>
            </a:r>
            <a:r>
              <a:rPr lang="en-US"/>
              <a:t> for user interactive scenarios </a:t>
            </a:r>
          </a:p>
          <a:p>
            <a:endParaRPr lang="en-US"/>
          </a:p>
        </p:txBody>
      </p:sp>
    </p:spTree>
    <p:extLst>
      <p:ext uri="{BB962C8B-B14F-4D97-AF65-F5344CB8AC3E}">
        <p14:creationId xmlns:p14="http://schemas.microsoft.com/office/powerpoint/2010/main" val="21848397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t>5 tips and tricks 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a:t>Know the 7 basic operations</a:t>
            </a:r>
          </a:p>
          <a:p>
            <a:pPr marL="514350" indent="-514350">
              <a:spcBef>
                <a:spcPts val="1800"/>
              </a:spcBef>
              <a:spcAft>
                <a:spcPts val="1200"/>
              </a:spcAft>
              <a:buFont typeface="+mj-lt"/>
              <a:buAutoNum type="arabicPeriod"/>
            </a:pPr>
            <a:r>
              <a:rPr lang="en-US"/>
              <a:t>Learn the 7 basic query parameters</a:t>
            </a:r>
          </a:p>
          <a:p>
            <a:pPr marL="514350" indent="-514350">
              <a:spcBef>
                <a:spcPts val="1800"/>
              </a:spcBef>
              <a:spcAft>
                <a:spcPts val="1200"/>
              </a:spcAft>
              <a:buFont typeface="+mj-lt"/>
              <a:buAutoNum type="arabicPeriod"/>
            </a:pPr>
            <a:r>
              <a:rPr lang="en-US"/>
              <a:t>Watch for server-side pagination</a:t>
            </a:r>
          </a:p>
          <a:p>
            <a:pPr marL="514350" indent="-514350">
              <a:spcBef>
                <a:spcPts val="1800"/>
              </a:spcBef>
              <a:spcAft>
                <a:spcPts val="1200"/>
              </a:spcAft>
              <a:buFont typeface="+mj-lt"/>
              <a:buAutoNum type="arabicPeriod"/>
            </a:pPr>
            <a:r>
              <a:rPr lang="en-US"/>
              <a:t>Investigate other query patterns (</a:t>
            </a:r>
            <a:r>
              <a:rPr lang="en-US" err="1"/>
              <a:t>webhook+delta</a:t>
            </a:r>
            <a:r>
              <a:rPr lang="en-US"/>
              <a:t>)</a:t>
            </a:r>
          </a:p>
          <a:p>
            <a:pPr marL="514350" indent="-514350">
              <a:spcBef>
                <a:spcPts val="1800"/>
              </a:spcBef>
              <a:spcAft>
                <a:spcPts val="1200"/>
              </a:spcAft>
              <a:buFont typeface="+mj-lt"/>
              <a:buAutoNum type="arabicPeriod"/>
            </a:pPr>
            <a:r>
              <a:rPr lang="en-US"/>
              <a:t>Used least privileged permissions</a:t>
            </a:r>
          </a:p>
          <a:p>
            <a:pPr marL="514350" indent="-514350">
              <a:spcBef>
                <a:spcPts val="1800"/>
              </a:spcBef>
              <a:spcAft>
                <a:spcPts val="1200"/>
              </a:spcAft>
              <a:buFont typeface="+mj-lt"/>
              <a:buAutoNum type="arabicPeriod"/>
            </a:pPr>
            <a:endParaRPr lang="en-US"/>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xmlns="">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326416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801F-2770-4D0E-BAE4-E239750DCB59}"/>
              </a:ext>
            </a:extLst>
          </p:cNvPr>
          <p:cNvSpPr>
            <a:spLocks noGrp="1"/>
          </p:cNvSpPr>
          <p:nvPr>
            <p:ph type="title"/>
          </p:nvPr>
        </p:nvSpPr>
        <p:spPr/>
        <p:txBody>
          <a:bodyPr/>
          <a:lstStyle/>
          <a:p>
            <a:r>
              <a:rPr lang="en-US" dirty="0"/>
              <a:t>Migrate from Azure AD Graph</a:t>
            </a:r>
          </a:p>
        </p:txBody>
      </p:sp>
      <p:sp>
        <p:nvSpPr>
          <p:cNvPr id="3" name="Content Placeholder 2">
            <a:extLst>
              <a:ext uri="{FF2B5EF4-FFF2-40B4-BE49-F238E27FC236}">
                <a16:creationId xmlns:a16="http://schemas.microsoft.com/office/drawing/2014/main" id="{389CB330-54DD-4DFA-A8B2-BE92085D3C61}"/>
              </a:ext>
            </a:extLst>
          </p:cNvPr>
          <p:cNvSpPr>
            <a:spLocks noGrp="1"/>
          </p:cNvSpPr>
          <p:nvPr>
            <p:ph sz="quarter" idx="10"/>
          </p:nvPr>
        </p:nvSpPr>
        <p:spPr>
          <a:xfrm>
            <a:off x="584200" y="1435100"/>
            <a:ext cx="11018838" cy="3964162"/>
          </a:xfrm>
        </p:spPr>
        <p:txBody>
          <a:bodyPr/>
          <a:lstStyle/>
          <a:p>
            <a:r>
              <a:rPr lang="en-US" dirty="0">
                <a:hlinkClick r:id="rId2"/>
              </a:rPr>
              <a:t>https://docs.microsoft.com/en-us/graph/migrate-azure-ad-graph-planning-checklist</a:t>
            </a:r>
            <a:endParaRPr lang="en-US" dirty="0"/>
          </a:p>
          <a:p>
            <a:endParaRPr lang="en-US" dirty="0"/>
          </a:p>
          <a:p>
            <a:pPr algn="l"/>
            <a:r>
              <a:rPr lang="en-US" b="1" i="0" dirty="0">
                <a:solidFill>
                  <a:srgbClr val="171717"/>
                </a:solidFill>
                <a:effectLst/>
                <a:latin typeface="Segoe UI" panose="020B0502040204020203" pitchFamily="34" charset="0"/>
              </a:rPr>
              <a:t>Step 1: Review the differences between the APIs</a:t>
            </a:r>
          </a:p>
          <a:p>
            <a:pPr algn="l"/>
            <a:r>
              <a:rPr lang="en-US" b="1" i="0" dirty="0">
                <a:solidFill>
                  <a:srgbClr val="171717"/>
                </a:solidFill>
                <a:effectLst/>
                <a:latin typeface="Segoe UI" panose="020B0502040204020203" pitchFamily="34" charset="0"/>
              </a:rPr>
              <a:t>Step 2: Examine API use</a:t>
            </a:r>
          </a:p>
          <a:p>
            <a:pPr algn="l"/>
            <a:r>
              <a:rPr lang="en-US" b="1" i="0" dirty="0">
                <a:solidFill>
                  <a:srgbClr val="171717"/>
                </a:solidFill>
                <a:effectLst/>
                <a:latin typeface="Segoe UI" panose="020B0502040204020203" pitchFamily="34" charset="0"/>
              </a:rPr>
              <a:t>Step 3: Review app details</a:t>
            </a:r>
          </a:p>
          <a:p>
            <a:pPr algn="l"/>
            <a:r>
              <a:rPr lang="en-US" b="1" i="0" dirty="0">
                <a:solidFill>
                  <a:srgbClr val="171717"/>
                </a:solidFill>
                <a:effectLst/>
                <a:latin typeface="Segoe UI" panose="020B0502040204020203" pitchFamily="34" charset="0"/>
              </a:rPr>
              <a:t>Step 4: Deploy, test, and extend your app</a:t>
            </a:r>
          </a:p>
          <a:p>
            <a:endParaRPr lang="en-US" dirty="0"/>
          </a:p>
        </p:txBody>
      </p:sp>
    </p:spTree>
    <p:extLst>
      <p:ext uri="{BB962C8B-B14F-4D97-AF65-F5344CB8AC3E}">
        <p14:creationId xmlns:p14="http://schemas.microsoft.com/office/powerpoint/2010/main" val="34215211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App Trusts </a:t>
            </a:r>
            <a:r>
              <a:rPr lang="en-US">
                <a:gradFill>
                  <a:gsLst>
                    <a:gs pos="2917">
                      <a:schemeClr val="tx1"/>
                    </a:gs>
                    <a:gs pos="30000">
                      <a:schemeClr val="tx1"/>
                    </a:gs>
                  </a:gsLst>
                  <a:lin ang="5400000" scaled="0"/>
                </a:gradFill>
              </a:rPr>
              <a:t>Microsoft identity platform</a:t>
            </a:r>
            <a:endParaRPr lang="en-US"/>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390" y="1434370"/>
            <a:ext cx="11018520" cy="2942344"/>
          </a:xfrm>
        </p:spPr>
        <p:txBody>
          <a:bodyPr/>
          <a:lstStyle/>
          <a:p>
            <a:r>
              <a:rPr lang="en-US"/>
              <a:t>What Azure AD considers “the app”</a:t>
            </a:r>
          </a:p>
          <a:p>
            <a:r>
              <a:rPr lang="en-US"/>
              <a:t>Information about the app:</a:t>
            </a:r>
          </a:p>
          <a:p>
            <a:pPr lvl="1"/>
            <a:r>
              <a:rPr lang="en-US"/>
              <a:t>Name, logo, and publisher</a:t>
            </a:r>
          </a:p>
          <a:p>
            <a:pPr lvl="1"/>
            <a:r>
              <a:rPr lang="en-US"/>
              <a:t>Reply URLs, Secrets, …</a:t>
            </a:r>
          </a:p>
          <a:p>
            <a:pPr lvl="1"/>
            <a:endParaRPr lang="en-US"/>
          </a:p>
          <a:p>
            <a:pPr lvl="0"/>
            <a:r>
              <a:rPr lang="en-US"/>
              <a:t>One App Registration per App</a:t>
            </a:r>
          </a:p>
          <a:p>
            <a:pPr lvl="1"/>
            <a:r>
              <a:rPr lang="en-US"/>
              <a:t>“Application Object”</a:t>
            </a:r>
          </a:p>
        </p:txBody>
      </p:sp>
      <p:pic>
        <p:nvPicPr>
          <p:cNvPr id="10" name="Picture 9">
            <a:extLst>
              <a:ext uri="{FF2B5EF4-FFF2-40B4-BE49-F238E27FC236}">
                <a16:creationId xmlns:a16="http://schemas.microsoft.com/office/drawing/2014/main" id="{B1C5ACF4-08F5-49A6-99C8-A01FC72B650D}"/>
              </a:ext>
            </a:extLst>
          </p:cNvPr>
          <p:cNvPicPr>
            <a:picLocks noChangeAspect="1"/>
          </p:cNvPicPr>
          <p:nvPr/>
        </p:nvPicPr>
        <p:blipFill>
          <a:blip r:embed="rId3"/>
          <a:stretch>
            <a:fillRect/>
          </a:stretch>
        </p:blipFill>
        <p:spPr>
          <a:xfrm>
            <a:off x="5398586" y="1998111"/>
            <a:ext cx="6793414" cy="3521314"/>
          </a:xfrm>
          <a:prstGeom prst="rect">
            <a:avLst/>
          </a:prstGeom>
        </p:spPr>
      </p:pic>
    </p:spTree>
    <p:extLst>
      <p:ext uri="{BB962C8B-B14F-4D97-AF65-F5344CB8AC3E}">
        <p14:creationId xmlns:p14="http://schemas.microsoft.com/office/powerpoint/2010/main" val="249951771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0AF5-B095-22A5-20C0-3376A666E4E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761CE1D-A7F7-523C-6378-50C6F1CF5B23}"/>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74449265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AFE4E-733D-4D70-AE10-AD5F118C2E6C}"/>
              </a:ext>
            </a:extLst>
          </p:cNvPr>
          <p:cNvSpPr txBox="1"/>
          <p:nvPr/>
        </p:nvSpPr>
        <p:spPr>
          <a:xfrm>
            <a:off x="286871" y="6427694"/>
            <a:ext cx="1378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5E8E2A3-35EC-44CC-90A7-AF9A02EE3F5C}" type="slidenum">
              <a:rPr kumimoji="0" lang="en-US" sz="2000" b="0" i="0" u="none" strike="noStrike" kern="1200" cap="none" spc="0" normalizeH="0" baseline="0" noProof="0" smtClean="0">
                <a:ln>
                  <a:noFill/>
                </a:ln>
                <a:gradFill>
                  <a:gsLst>
                    <a:gs pos="2917">
                      <a:prstClr val="black"/>
                    </a:gs>
                    <a:gs pos="30000">
                      <a:prstClr val="black"/>
                    </a:gs>
                  </a:gsLst>
                  <a:lin ang="5400000" scaled="0"/>
                </a:gra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91</a:t>
            </a:fld>
            <a:endParaRPr kumimoji="0" lang="en-US"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1759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Identity Airlift Template - Light">
  <a:themeElements>
    <a:clrScheme name="Custom 7">
      <a:dk1>
        <a:srgbClr val="000000"/>
      </a:dk1>
      <a:lt1>
        <a:srgbClr val="FFFFFF"/>
      </a:lt1>
      <a:dk2>
        <a:srgbClr val="2F2F2F"/>
      </a:dk2>
      <a:lt2>
        <a:srgbClr val="E6E6E6"/>
      </a:lt2>
      <a:accent1>
        <a:srgbClr val="0078D4"/>
      </a:accent1>
      <a:accent2>
        <a:srgbClr val="50E6FF"/>
      </a:accent2>
      <a:accent3>
        <a:srgbClr val="243A5E"/>
      </a:accent3>
      <a:accent4>
        <a:srgbClr val="9BF00B"/>
      </a:accent4>
      <a:accent5>
        <a:srgbClr val="D83B0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EFE3F1DE-D1FF-49D5-93AD-91E95C1F2BF4}" vid="{04AE220B-9A00-4C16-8387-84FDEFBF6F73}"/>
    </a:ext>
  </a:extLst>
</a:theme>
</file>

<file path=ppt/theme/theme3.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56_Build 2019 Keynote_Light Gray Template">
  <a:themeElements>
    <a:clrScheme name="Build 2019">
      <a:dk1>
        <a:srgbClr val="000000"/>
      </a:dk1>
      <a:lt1>
        <a:srgbClr val="FFFFFF"/>
      </a:lt1>
      <a:dk2>
        <a:srgbClr val="274B47"/>
      </a:dk2>
      <a:lt2>
        <a:srgbClr val="E6E6E6"/>
      </a:lt2>
      <a:accent1>
        <a:srgbClr val="0078D4"/>
      </a:accent1>
      <a:accent2>
        <a:srgbClr val="D83B01"/>
      </a:accent2>
      <a:accent3>
        <a:srgbClr val="008575"/>
      </a:accent3>
      <a:accent4>
        <a:srgbClr val="8661C5"/>
      </a:accent4>
      <a:accent5>
        <a:srgbClr val="FFB900"/>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015AFDFD-6F9B-43DF-B693-21625DB89155}" vid="{8F96C4FC-BE91-4C0F-91E5-6BC38B62607E}"/>
    </a:ext>
  </a:extLst>
</a:theme>
</file>

<file path=ppt/theme/theme5.xml><?xml version="1.0" encoding="utf-8"?>
<a:theme xmlns:a="http://schemas.openxmlformats.org/drawingml/2006/main" name="1_9-51056_Build 2019 Keynote_Light Gray Template">
  <a:themeElements>
    <a:clrScheme name="Build 2019">
      <a:dk1>
        <a:srgbClr val="000000"/>
      </a:dk1>
      <a:lt1>
        <a:srgbClr val="FFFFFF"/>
      </a:lt1>
      <a:dk2>
        <a:srgbClr val="274B47"/>
      </a:dk2>
      <a:lt2>
        <a:srgbClr val="E6E6E6"/>
      </a:lt2>
      <a:accent1>
        <a:srgbClr val="0078D4"/>
      </a:accent1>
      <a:accent2>
        <a:srgbClr val="D83B01"/>
      </a:accent2>
      <a:accent3>
        <a:srgbClr val="008575"/>
      </a:accent3>
      <a:accent4>
        <a:srgbClr val="8661C5"/>
      </a:accent4>
      <a:accent5>
        <a:srgbClr val="FFB900"/>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015AFDFD-6F9B-43DF-B693-21625DB89155}" vid="{8F96C4FC-BE91-4C0F-91E5-6BC38B62607E}"/>
    </a:ext>
  </a:extLst>
</a:theme>
</file>

<file path=ppt/theme/theme6.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7.xml><?xml version="1.0" encoding="utf-8"?>
<a:theme xmlns:a="http://schemas.openxmlformats.org/drawingml/2006/main" name="2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2E9CB8"/>
      </a:accent2>
      <a:accent3>
        <a:srgbClr val="E97132"/>
      </a:accent3>
      <a:accent4>
        <a:srgbClr val="196B24"/>
      </a:accent4>
      <a:accent5>
        <a:srgbClr val="4EA72E"/>
      </a:accent5>
      <a:accent6>
        <a:srgbClr val="C80724"/>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03c46fbb-922e-4726-aeee-d3da027d6ea8" Revision="1" Stencil="1b9d9d4e-0ee0-4aa2-9fea-6eecc8d4da89" StencilVersion="1.0"/>
</Control>
</file>

<file path=customXml/item10.xml><?xml version="1.0" encoding="utf-8"?>
<Control xmlns="http://schemas.microsoft.com/VisualStudio/2011/storyboarding/control">
  <Id Name="71726fe6-8584-4568-ae98-80b494b2efcb" Revision="1" Stencil="System.MyShapes" StencilVersion="1.0"/>
</Control>
</file>

<file path=customXml/item11.xml><?xml version="1.0" encoding="utf-8"?>
<Control xmlns="http://schemas.microsoft.com/VisualStudio/2011/storyboarding/control">
  <Id Name="7be728dd-c06d-4423-841c-0f15701633f8" Revision="1" Stencil="f503685e-40ab-4f42-9d6e-c0f616283ddd" StencilVersion="1.0"/>
</Control>
</file>

<file path=customXml/item12.xml><?xml version="1.0" encoding="utf-8"?>
<Control xmlns="http://schemas.microsoft.com/VisualStudio/2011/storyboarding/control">
  <Id Name="71726fe6-8584-4568-ae98-80b494b2efcb" Revision="1" Stencil="System.MyShapes" StencilVersion="1.0"/>
</Control>
</file>

<file path=customXml/item13.xml><?xml version="1.0" encoding="utf-8"?>
<Control xmlns="http://schemas.microsoft.com/VisualStudio/2011/storyboarding/control">
  <Id Name="7be728dd-c06d-4423-841c-0f15701633f8" Revision="1" Stencil="f503685e-40ab-4f42-9d6e-c0f616283ddd" StencilVersion="1.0"/>
</Control>
</file>

<file path=customXml/item14.xml><?xml version="1.0" encoding="utf-8"?>
<Control xmlns="http://schemas.microsoft.com/VisualStudio/2011/storyboarding/control">
  <Id Name="71726fe6-8584-4568-ae98-80b494b2efcb" Revision="1" Stencil="System.MyShapes" StencilVersion="1.0"/>
</Control>
</file>

<file path=customXml/item15.xml><?xml version="1.0" encoding="utf-8"?>
<Control xmlns="http://schemas.microsoft.com/VisualStudio/2011/storyboarding/control">
  <Id Name="7be728dd-c06d-4423-841c-0f15701633f8" Revision="1" Stencil="f503685e-40ab-4f42-9d6e-c0f616283ddd" StencilVersion="1.0"/>
</Control>
</file>

<file path=customXml/item16.xml><?xml version="1.0" encoding="utf-8"?>
<Control xmlns="http://schemas.microsoft.com/VisualStudio/2011/storyboarding/control">
  <Id Name="71726fe6-8584-4568-ae98-80b494b2efcb" Revision="1" Stencil="System.MyShapes" StencilVersion="1.0"/>
</Control>
</file>

<file path=customXml/item17.xml><?xml version="1.0" encoding="utf-8"?>
<Control xmlns="http://schemas.microsoft.com/VisualStudio/2011/storyboarding/control">
  <Id Name="7be728dd-c06d-4423-841c-0f15701633f8" Revision="1" Stencil="f503685e-40ab-4f42-9d6e-c0f616283ddd" StencilVersion="1.0"/>
</Control>
</file>

<file path=customXml/item18.xml><?xml version="1.0" encoding="utf-8"?>
<Control xmlns="http://schemas.microsoft.com/VisualStudio/2011/storyboarding/control">
  <Id Name="71726fe6-8584-4568-ae98-80b494b2efcb" Revision="1" Stencil="System.MyShapes" StencilVersion="1.0"/>
</Control>
</file>

<file path=customXml/item19.xml><?xml version="1.0" encoding="utf-8"?>
<Control xmlns="http://schemas.microsoft.com/VisualStudio/2011/storyboarding/control">
  <Id Name="7be728dd-c06d-4423-841c-0f15701633f8" Revision="1" Stencil="f503685e-40ab-4f42-9d6e-c0f616283ddd" StencilVersion="1.0"/>
</Control>
</file>

<file path=customXml/item2.xml><?xml version="1.0" encoding="utf-8"?>
<Control xmlns="http://schemas.microsoft.com/VisualStudio/2011/storyboarding/control">
  <Id Name="3a59f468-8427-45e9-a3c8-deb39375246c" Revision="1" Stencil="System.MyShapes" StencilVersion="1.0"/>
</Control>
</file>

<file path=customXml/item20.xml><?xml version="1.0" encoding="utf-8"?>
<Control xmlns="http://schemas.microsoft.com/VisualStudio/2011/storyboarding/control">
  <Id Name="7be728dd-c06d-4423-841c-0f15701633f8" Revision="1" Stencil="f503685e-40ab-4f42-9d6e-c0f616283ddd" StencilVersion="1.0"/>
</Control>
</file>

<file path=customXml/item21.xml><?xml version="1.0" encoding="utf-8"?>
<Control xmlns="http://schemas.microsoft.com/VisualStudio/2011/storyboarding/control">
  <Id Name="7be728dd-c06d-4423-841c-0f15701633f8" Revision="1" Stencil="f503685e-40ab-4f42-9d6e-c0f616283ddd" StencilVersion="1.0"/>
</Control>
</file>

<file path=customXml/item22.xml><?xml version="1.0" encoding="utf-8"?>
<Control xmlns="http://schemas.microsoft.com/VisualStudio/2011/storyboarding/control">
  <Id Name="7be728dd-c06d-4423-841c-0f15701633f8" Revision="1" Stencil="f503685e-40ab-4f42-9d6e-c0f616283ddd" StencilVersion="1.0"/>
</Control>
</file>

<file path=customXml/item23.xml><?xml version="1.0" encoding="utf-8"?>
<Control xmlns="http://schemas.microsoft.com/VisualStudio/2011/storyboarding/control">
  <Id Name="71726fe6-8584-4568-ae98-80b494b2efcb" Revision="1" Stencil="System.MyShapes" StencilVersion="1.0"/>
</Control>
</file>

<file path=customXml/item24.xml><?xml version="1.0" encoding="utf-8"?>
<Control xmlns="http://schemas.microsoft.com/VisualStudio/2011/storyboarding/control">
  <Id Name="7be728dd-c06d-4423-841c-0f15701633f8" Revision="1" Stencil="f503685e-40ab-4f42-9d6e-c0f616283ddd" StencilVersion="1.0"/>
</Control>
</file>

<file path=customXml/item25.xml><?xml version="1.0" encoding="utf-8"?>
<Control xmlns="http://schemas.microsoft.com/VisualStudio/2011/storyboarding/control">
  <Id Name="71726fe6-8584-4568-ae98-80b494b2efcb" Revision="1" Stencil="System.MyShapes" StencilVersion="1.0"/>
</Control>
</file>

<file path=customXml/item26.xml><?xml version="1.0" encoding="utf-8"?>
<Control xmlns="http://schemas.microsoft.com/VisualStudio/2011/storyboarding/control">
  <Id Name="7be728dd-c06d-4423-841c-0f15701633f8" Revision="1" Stencil="f503685e-40ab-4f42-9d6e-c0f616283ddd" StencilVersion="1.0"/>
</Control>
</file>

<file path=customXml/item27.xml><?xml version="1.0" encoding="utf-8"?>
<Control xmlns="http://schemas.microsoft.com/VisualStudio/2011/storyboarding/control">
  <Id Name="71726fe6-8584-4568-ae98-80b494b2efcb" Revision="1" Stencil="System.MyShapes" StencilVersion="1.0"/>
</Control>
</file>

<file path=customXml/item28.xml><?xml version="1.0" encoding="utf-8"?>
<Control xmlns="http://schemas.microsoft.com/VisualStudio/2011/storyboarding/control">
  <Id Name="7be728dd-c06d-4423-841c-0f15701633f8" Revision="1" Stencil="f503685e-40ab-4f42-9d6e-c0f616283ddd" StencilVersion="1.0"/>
</Control>
</file>

<file path=customXml/item29.xml><?xml version="1.0" encoding="utf-8"?>
<Control xmlns="http://schemas.microsoft.com/VisualStudio/2011/storyboarding/control">
  <Id Name="71726fe6-8584-4568-ae98-80b494b2efcb" Revision="1" Stencil="System.MyShapes" StencilVersion="1.0"/>
</Control>
</file>

<file path=customXml/item3.xml><?xml version="1.0" encoding="utf-8"?>
<Control xmlns="http://schemas.microsoft.com/VisualStudio/2011/storyboarding/control">
  <Id Name="7be728dd-c06d-4423-841c-0f15701633f8" Revision="1" Stencil="f503685e-40ab-4f42-9d6e-c0f616283ddd" StencilVersion="1.0"/>
</Control>
</file>

<file path=customXml/item30.xml><?xml version="1.0" encoding="utf-8"?>
<Control xmlns="http://schemas.microsoft.com/VisualStudio/2011/storyboarding/control">
  <Id Name="7be728dd-c06d-4423-841c-0f15701633f8" Revision="1" Stencil="f503685e-40ab-4f42-9d6e-c0f616283ddd" StencilVersion="1.0"/>
</Control>
</file>

<file path=customXml/item31.xml><?xml version="1.0" encoding="utf-8"?>
<Control xmlns="http://schemas.microsoft.com/VisualStudio/2011/storyboarding/control">
  <Id Name="71726fe6-8584-4568-ae98-80b494b2efcb" Revision="1" Stencil="System.MyShapes" StencilVersion="1.0"/>
</Control>
</file>

<file path=customXml/item32.xml><?xml version="1.0" encoding="utf-8"?>
<Control xmlns="http://schemas.microsoft.com/VisualStudio/2011/storyboarding/control">
  <Id Name="7be728dd-c06d-4423-841c-0f15701633f8" Revision="1" Stencil="f503685e-40ab-4f42-9d6e-c0f616283ddd" StencilVersion="1.0"/>
</Control>
</file>

<file path=customXml/item33.xml><?xml version="1.0" encoding="utf-8"?>
<Control xmlns="http://schemas.microsoft.com/VisualStudio/2011/storyboarding/control">
  <Id Name="71726fe6-8584-4568-ae98-80b494b2efcb" Revision="1" Stencil="System.MyShapes" StencilVersion="1.0"/>
</Control>
</file>

<file path=customXml/item34.xml><?xml version="1.0" encoding="utf-8"?>
<Control xmlns="http://schemas.microsoft.com/VisualStudio/2011/storyboarding/control">
  <Id Name="7be728dd-c06d-4423-841c-0f15701633f8" Revision="1" Stencil="f503685e-40ab-4f42-9d6e-c0f616283ddd" StencilVersion="1.0"/>
</Control>
</file>

<file path=customXml/item35.xml><?xml version="1.0" encoding="utf-8"?>
<Control xmlns="http://schemas.microsoft.com/VisualStudio/2011/storyboarding/control">
  <Id Name="71726fe6-8584-4568-ae98-80b494b2efcb" Revision="1" Stencil="System.MyShapes" StencilVersion="1.0"/>
</Control>
</file>

<file path=customXml/item36.xml><?xml version="1.0" encoding="utf-8"?>
<Control xmlns="http://schemas.microsoft.com/VisualStudio/2011/storyboarding/control">
  <Id Name="7be728dd-c06d-4423-841c-0f15701633f8" Revision="1" Stencil="f503685e-40ab-4f42-9d6e-c0f616283ddd" StencilVersion="1.0"/>
</Control>
</file>

<file path=customXml/item37.xml><?xml version="1.0" encoding="utf-8"?>
<Control xmlns="http://schemas.microsoft.com/VisualStudio/2011/storyboarding/control">
  <Id Name="71726fe6-8584-4568-ae98-80b494b2efcb" Revision="1" Stencil="System.MyShapes" StencilVersion="1.0"/>
</Control>
</file>

<file path=customXml/item38.xml><?xml version="1.0" encoding="utf-8"?>
<Control xmlns="http://schemas.microsoft.com/VisualStudio/2011/storyboarding/control">
  <Id Name="7be728dd-c06d-4423-841c-0f15701633f8" Revision="1" Stencil="f503685e-40ab-4f42-9d6e-c0f616283ddd" StencilVersion="1.0"/>
</Control>
</file>

<file path=customXml/item39.xml><?xml version="1.0" encoding="utf-8"?>
<Control xmlns="http://schemas.microsoft.com/VisualStudio/2011/storyboarding/control">
  <Id Name="71726fe6-8584-4568-ae98-80b494b2efcb" Revision="1" Stencil="System.MyShapes" StencilVersion="1.0"/>
</Control>
</file>

<file path=customXml/item4.xml><?xml version="1.0" encoding="utf-8"?>
<Control xmlns="http://schemas.microsoft.com/VisualStudio/2011/storyboarding/control">
  <Id Name="71726fe6-8584-4568-ae98-80b494b2efcb" Revision="1" Stencil="System.MyShapes" StencilVersion="1.0"/>
</Control>
</file>

<file path=customXml/item40.xml><?xml version="1.0" encoding="utf-8"?>
<Control xmlns="http://schemas.microsoft.com/VisualStudio/2011/storyboarding/control">
  <Id Name="7be728dd-c06d-4423-841c-0f15701633f8" Revision="1" Stencil="f503685e-40ab-4f42-9d6e-c0f616283ddd" StencilVersion="1.0"/>
</Control>
</file>

<file path=customXml/item41.xml><?xml version="1.0" encoding="utf-8"?>
<Control xmlns="http://schemas.microsoft.com/VisualStudio/2011/storyboarding/control">
  <Id Name="71726fe6-8584-4568-ae98-80b494b2efcb" Revision="1" Stencil="System.MyShapes" StencilVersion="1.0"/>
</Control>
</file>

<file path=customXml/item42.xml><?xml version="1.0" encoding="utf-8"?>
<Control xmlns="http://schemas.microsoft.com/VisualStudio/2011/storyboarding/control">
  <Id Name="7be728dd-c06d-4423-841c-0f15701633f8" Revision="1" Stencil="f503685e-40ab-4f42-9d6e-c0f616283ddd" StencilVersion="1.0"/>
</Control>
</file>

<file path=customXml/item43.xml><?xml version="1.0" encoding="utf-8"?>
<Control xmlns="http://schemas.microsoft.com/VisualStudio/2011/storyboarding/control">
  <Id Name="71726fe6-8584-4568-ae98-80b494b2efcb" Revision="1" Stencil="System.MyShapes" StencilVersion="1.0"/>
</Control>
</file>

<file path=customXml/item44.xml><?xml version="1.0" encoding="utf-8"?>
<Control xmlns="http://schemas.microsoft.com/VisualStudio/2011/storyboarding/control">
  <Id Name="7be728dd-c06d-4423-841c-0f15701633f8" Revision="1" Stencil="f503685e-40ab-4f42-9d6e-c0f616283ddd" StencilVersion="1.0"/>
</Control>
</file>

<file path=customXml/item45.xml><?xml version="1.0" encoding="utf-8"?>
<Control xmlns="http://schemas.microsoft.com/VisualStudio/2011/storyboarding/control">
  <Id Name="71726fe6-8584-4568-ae98-80b494b2efcb" Revision="1" Stencil="System.MyShapes" StencilVersion="1.0"/>
</Control>
</file>

<file path=customXml/item46.xml><?xml version="1.0" encoding="utf-8"?>
<Control xmlns="http://schemas.microsoft.com/VisualStudio/2011/storyboarding/control">
  <Id Name="7be728dd-c06d-4423-841c-0f15701633f8" Revision="1" Stencil="f503685e-40ab-4f42-9d6e-c0f616283ddd" StencilVersion="1.0"/>
</Control>
</file>

<file path=customXml/item47.xml><?xml version="1.0" encoding="utf-8"?>
<Control xmlns="http://schemas.microsoft.com/VisualStudio/2011/storyboarding/control">
  <Id Name="71726fe6-8584-4568-ae98-80b494b2efcb" Revision="1" Stencil="System.MyShapes" StencilVersion="1.0"/>
</Control>
</file>

<file path=customXml/item48.xml><?xml version="1.0" encoding="utf-8"?>
<Control xmlns="http://schemas.microsoft.com/VisualStudio/2011/storyboarding/control">
  <Id Name="7be728dd-c06d-4423-841c-0f15701633f8" Revision="1" Stencil="f503685e-40ab-4f42-9d6e-c0f616283ddd" StencilVersion="1.0"/>
</Control>
</file>

<file path=customXml/item49.xml><?xml version="1.0" encoding="utf-8"?>
<Control xmlns="http://schemas.microsoft.com/VisualStudio/2011/storyboarding/control">
  <Id Name="71726fe6-8584-4568-ae98-80b494b2efcb" Revision="1" Stencil="System.MyShapes" StencilVersion="1.0"/>
</Control>
</file>

<file path=customXml/item5.xml><?xml version="1.0" encoding="utf-8"?>
<Control xmlns="http://schemas.microsoft.com/VisualStudio/2011/storyboarding/control">
  <Id Name="7be728dd-c06d-4423-841c-0f15701633f8" Revision="1" Stencil="f503685e-40ab-4f42-9d6e-c0f616283ddd" StencilVersion="1.0"/>
</Control>
</file>

<file path=customXml/item50.xml><?xml version="1.0" encoding="utf-8"?>
<Control xmlns="http://schemas.microsoft.com/VisualStudio/2011/storyboarding/control">
  <Id Name="7be728dd-c06d-4423-841c-0f15701633f8" Revision="1" Stencil="f503685e-40ab-4f42-9d6e-c0f616283ddd" StencilVersion="1.0"/>
</Control>
</file>

<file path=customXml/item51.xml><?xml version="1.0" encoding="utf-8"?>
<Control xmlns="http://schemas.microsoft.com/VisualStudio/2011/storyboarding/control">
  <Id Name="71726fe6-8584-4568-ae98-80b494b2efcb" Revision="1" Stencil="System.MyShapes" StencilVersion="1.0"/>
</Control>
</file>

<file path=customXml/item52.xml><?xml version="1.0" encoding="utf-8"?>
<Control xmlns="http://schemas.microsoft.com/VisualStudio/2011/storyboarding/control">
  <Id Name="7be728dd-c06d-4423-841c-0f15701633f8" Revision="1" Stencil="f503685e-40ab-4f42-9d6e-c0f616283ddd" StencilVersion="1.0"/>
</Control>
</file>

<file path=customXml/item53.xml><?xml version="1.0" encoding="utf-8"?>
<Control xmlns="http://schemas.microsoft.com/VisualStudio/2011/storyboarding/control">
  <Id Name="71726fe6-8584-4568-ae98-80b494b2efcb" Revision="1" Stencil="System.MyShapes" StencilVersion="1.0"/>
</Control>
</file>

<file path=customXml/item54.xml><?xml version="1.0" encoding="utf-8"?>
<Control xmlns="http://schemas.microsoft.com/VisualStudio/2011/storyboarding/control">
  <Id Name="7be728dd-c06d-4423-841c-0f15701633f8" Revision="1" Stencil="f503685e-40ab-4f42-9d6e-c0f616283ddd" StencilVersion="1.0"/>
</Control>
</file>

<file path=customXml/item55.xml><?xml version="1.0" encoding="utf-8"?>
<Control xmlns="http://schemas.microsoft.com/VisualStudio/2011/storyboarding/control">
  <Id Name="71726fe6-8584-4568-ae98-80b494b2efcb" Revision="1" Stencil="System.MyShapes" StencilVersion="1.0"/>
</Control>
</file>

<file path=customXml/item6.xml><?xml version="1.0" encoding="utf-8"?>
<Control xmlns="http://schemas.microsoft.com/VisualStudio/2011/storyboarding/control">
  <Id Name="71726fe6-8584-4568-ae98-80b494b2efcb" Revision="1" Stencil="System.MyShapes" StencilVersion="1.0"/>
</Control>
</file>

<file path=customXml/item7.xml><?xml version="1.0" encoding="utf-8"?>
<Control xmlns="http://schemas.microsoft.com/VisualStudio/2011/storyboarding/control">
  <Id Name="7be728dd-c06d-4423-841c-0f15701633f8" Revision="1" Stencil="f503685e-40ab-4f42-9d6e-c0f616283ddd" StencilVersion="1.0"/>
</Control>
</file>

<file path=customXml/item8.xml><?xml version="1.0" encoding="utf-8"?>
<Control xmlns="http://schemas.microsoft.com/VisualStudio/2011/storyboarding/control">
  <Id Name="71726fe6-8584-4568-ae98-80b494b2efcb" Revision="1" Stencil="System.MyShapes" StencilVersion="1.0"/>
</Control>
</file>

<file path=customXml/item9.xml><?xml version="1.0" encoding="utf-8"?>
<Control xmlns="http://schemas.microsoft.com/VisualStudio/2011/storyboarding/control">
  <Id Name="7be728dd-c06d-4423-841c-0f15701633f8" Revision="1" Stencil="f503685e-40ab-4f42-9d6e-c0f616283ddd" StencilVersion="1.0"/>
</Control>
</file>

<file path=customXml/itemProps1.xml><?xml version="1.0" encoding="utf-8"?>
<ds:datastoreItem xmlns:ds="http://schemas.openxmlformats.org/officeDocument/2006/customXml" ds:itemID="{5344D898-2AC6-4F9A-A1D9-48ECF255A1EF}">
  <ds:schemaRefs>
    <ds:schemaRef ds:uri="http://schemas.microsoft.com/VisualStudio/2011/storyboarding/control"/>
  </ds:schemaRefs>
</ds:datastoreItem>
</file>

<file path=customXml/itemProps10.xml><?xml version="1.0" encoding="utf-8"?>
<ds:datastoreItem xmlns:ds="http://schemas.openxmlformats.org/officeDocument/2006/customXml" ds:itemID="{E78BDAE4-702F-43AB-824C-E9D97BB0CAF0}">
  <ds:schemaRefs>
    <ds:schemaRef ds:uri="http://schemas.microsoft.com/VisualStudio/2011/storyboarding/control"/>
  </ds:schemaRefs>
</ds:datastoreItem>
</file>

<file path=customXml/itemProps11.xml><?xml version="1.0" encoding="utf-8"?>
<ds:datastoreItem xmlns:ds="http://schemas.openxmlformats.org/officeDocument/2006/customXml" ds:itemID="{B7D7F187-4C70-43D3-A01E-3D78D20C69AD}">
  <ds:schemaRefs>
    <ds:schemaRef ds:uri="http://schemas.microsoft.com/VisualStudio/2011/storyboarding/control"/>
  </ds:schemaRefs>
</ds:datastoreItem>
</file>

<file path=customXml/itemProps12.xml><?xml version="1.0" encoding="utf-8"?>
<ds:datastoreItem xmlns:ds="http://schemas.openxmlformats.org/officeDocument/2006/customXml" ds:itemID="{07AB908B-5EF0-4FC6-8294-27C01480A91D}">
  <ds:schemaRefs>
    <ds:schemaRef ds:uri="http://schemas.microsoft.com/VisualStudio/2011/storyboarding/control"/>
  </ds:schemaRefs>
</ds:datastoreItem>
</file>

<file path=customXml/itemProps13.xml><?xml version="1.0" encoding="utf-8"?>
<ds:datastoreItem xmlns:ds="http://schemas.openxmlformats.org/officeDocument/2006/customXml" ds:itemID="{FD0C1B84-F6CB-4963-9168-07AA9A08784F}">
  <ds:schemaRefs>
    <ds:schemaRef ds:uri="http://schemas.microsoft.com/VisualStudio/2011/storyboarding/control"/>
  </ds:schemaRefs>
</ds:datastoreItem>
</file>

<file path=customXml/itemProps14.xml><?xml version="1.0" encoding="utf-8"?>
<ds:datastoreItem xmlns:ds="http://schemas.openxmlformats.org/officeDocument/2006/customXml" ds:itemID="{83C85295-AEC8-48D8-8D4A-A13260AA8BAE}">
  <ds:schemaRefs>
    <ds:schemaRef ds:uri="http://schemas.microsoft.com/VisualStudio/2011/storyboarding/control"/>
  </ds:schemaRefs>
</ds:datastoreItem>
</file>

<file path=customXml/itemProps15.xml><?xml version="1.0" encoding="utf-8"?>
<ds:datastoreItem xmlns:ds="http://schemas.openxmlformats.org/officeDocument/2006/customXml" ds:itemID="{7AB69E0F-5E3E-42E9-9360-29D31FEB98B8}">
  <ds:schemaRefs>
    <ds:schemaRef ds:uri="http://schemas.microsoft.com/VisualStudio/2011/storyboarding/control"/>
  </ds:schemaRefs>
</ds:datastoreItem>
</file>

<file path=customXml/itemProps16.xml><?xml version="1.0" encoding="utf-8"?>
<ds:datastoreItem xmlns:ds="http://schemas.openxmlformats.org/officeDocument/2006/customXml" ds:itemID="{62E4F11E-962B-4181-BE68-CA56C9EAFDDB}">
  <ds:schemaRefs>
    <ds:schemaRef ds:uri="http://schemas.microsoft.com/VisualStudio/2011/storyboarding/control"/>
  </ds:schemaRefs>
</ds:datastoreItem>
</file>

<file path=customXml/itemProps17.xml><?xml version="1.0" encoding="utf-8"?>
<ds:datastoreItem xmlns:ds="http://schemas.openxmlformats.org/officeDocument/2006/customXml" ds:itemID="{D4EED00E-7F1E-4240-8D87-7D52BEE4DB37}">
  <ds:schemaRefs>
    <ds:schemaRef ds:uri="http://schemas.microsoft.com/VisualStudio/2011/storyboarding/control"/>
  </ds:schemaRefs>
</ds:datastoreItem>
</file>

<file path=customXml/itemProps18.xml><?xml version="1.0" encoding="utf-8"?>
<ds:datastoreItem xmlns:ds="http://schemas.openxmlformats.org/officeDocument/2006/customXml" ds:itemID="{142D73FE-AB23-4E76-8E89-33E4302C71BF}">
  <ds:schemaRefs>
    <ds:schemaRef ds:uri="http://schemas.microsoft.com/VisualStudio/2011/storyboarding/control"/>
  </ds:schemaRefs>
</ds:datastoreItem>
</file>

<file path=customXml/itemProps19.xml><?xml version="1.0" encoding="utf-8"?>
<ds:datastoreItem xmlns:ds="http://schemas.openxmlformats.org/officeDocument/2006/customXml" ds:itemID="{FE3B07FA-6FB4-41D9-B36B-77F6EB4E1391}">
  <ds:schemaRefs>
    <ds:schemaRef ds:uri="http://schemas.microsoft.com/VisualStudio/2011/storyboarding/control"/>
  </ds:schemaRefs>
</ds:datastoreItem>
</file>

<file path=customXml/itemProps2.xml><?xml version="1.0" encoding="utf-8"?>
<ds:datastoreItem xmlns:ds="http://schemas.openxmlformats.org/officeDocument/2006/customXml" ds:itemID="{45108EE0-2A9F-4DE5-9C70-FE2F520CF65C}">
  <ds:schemaRefs>
    <ds:schemaRef ds:uri="http://schemas.microsoft.com/VisualStudio/2011/storyboarding/control"/>
  </ds:schemaRefs>
</ds:datastoreItem>
</file>

<file path=customXml/itemProps20.xml><?xml version="1.0" encoding="utf-8"?>
<ds:datastoreItem xmlns:ds="http://schemas.openxmlformats.org/officeDocument/2006/customXml" ds:itemID="{FA0F6D37-FE4E-4970-91CE-679DF8E8B720}">
  <ds:schemaRefs>
    <ds:schemaRef ds:uri="http://schemas.microsoft.com/VisualStudio/2011/storyboarding/control"/>
  </ds:schemaRefs>
</ds:datastoreItem>
</file>

<file path=customXml/itemProps21.xml><?xml version="1.0" encoding="utf-8"?>
<ds:datastoreItem xmlns:ds="http://schemas.openxmlformats.org/officeDocument/2006/customXml" ds:itemID="{F1AE9906-33F5-4935-A648-932F8E228498}">
  <ds:schemaRefs>
    <ds:schemaRef ds:uri="http://schemas.microsoft.com/VisualStudio/2011/storyboarding/control"/>
  </ds:schemaRefs>
</ds:datastoreItem>
</file>

<file path=customXml/itemProps22.xml><?xml version="1.0" encoding="utf-8"?>
<ds:datastoreItem xmlns:ds="http://schemas.openxmlformats.org/officeDocument/2006/customXml" ds:itemID="{42B2FD22-A012-42FB-B703-6515FCEB1738}">
  <ds:schemaRefs>
    <ds:schemaRef ds:uri="http://schemas.microsoft.com/VisualStudio/2011/storyboarding/control"/>
  </ds:schemaRefs>
</ds:datastoreItem>
</file>

<file path=customXml/itemProps23.xml><?xml version="1.0" encoding="utf-8"?>
<ds:datastoreItem xmlns:ds="http://schemas.openxmlformats.org/officeDocument/2006/customXml" ds:itemID="{4ABAAFDF-D145-44A3-B163-E49B4945BECD}">
  <ds:schemaRefs>
    <ds:schemaRef ds:uri="http://schemas.microsoft.com/VisualStudio/2011/storyboarding/control"/>
  </ds:schemaRefs>
</ds:datastoreItem>
</file>

<file path=customXml/itemProps24.xml><?xml version="1.0" encoding="utf-8"?>
<ds:datastoreItem xmlns:ds="http://schemas.openxmlformats.org/officeDocument/2006/customXml" ds:itemID="{0ABC81C6-126C-4804-9C87-F2DDD91316B2}">
  <ds:schemaRefs>
    <ds:schemaRef ds:uri="http://schemas.microsoft.com/VisualStudio/2011/storyboarding/control"/>
  </ds:schemaRefs>
</ds:datastoreItem>
</file>

<file path=customXml/itemProps25.xml><?xml version="1.0" encoding="utf-8"?>
<ds:datastoreItem xmlns:ds="http://schemas.openxmlformats.org/officeDocument/2006/customXml" ds:itemID="{1E6C62C2-F3C6-4BBE-A485-9239A4C24C93}">
  <ds:schemaRefs>
    <ds:schemaRef ds:uri="http://schemas.microsoft.com/VisualStudio/2011/storyboarding/control"/>
  </ds:schemaRefs>
</ds:datastoreItem>
</file>

<file path=customXml/itemProps26.xml><?xml version="1.0" encoding="utf-8"?>
<ds:datastoreItem xmlns:ds="http://schemas.openxmlformats.org/officeDocument/2006/customXml" ds:itemID="{757864D3-7D34-4745-AB9A-C1DCFD5F5808}">
  <ds:schemaRefs>
    <ds:schemaRef ds:uri="http://schemas.microsoft.com/VisualStudio/2011/storyboarding/control"/>
  </ds:schemaRefs>
</ds:datastoreItem>
</file>

<file path=customXml/itemProps27.xml><?xml version="1.0" encoding="utf-8"?>
<ds:datastoreItem xmlns:ds="http://schemas.openxmlformats.org/officeDocument/2006/customXml" ds:itemID="{33A09D5C-C7A6-4000-B5C6-269DAC3B6B99}">
  <ds:schemaRefs>
    <ds:schemaRef ds:uri="http://schemas.microsoft.com/VisualStudio/2011/storyboarding/control"/>
  </ds:schemaRefs>
</ds:datastoreItem>
</file>

<file path=customXml/itemProps28.xml><?xml version="1.0" encoding="utf-8"?>
<ds:datastoreItem xmlns:ds="http://schemas.openxmlformats.org/officeDocument/2006/customXml" ds:itemID="{E5FD39D3-0475-48DF-B9AF-A628E1E92BDD}">
  <ds:schemaRefs>
    <ds:schemaRef ds:uri="http://schemas.microsoft.com/VisualStudio/2011/storyboarding/control"/>
  </ds:schemaRefs>
</ds:datastoreItem>
</file>

<file path=customXml/itemProps29.xml><?xml version="1.0" encoding="utf-8"?>
<ds:datastoreItem xmlns:ds="http://schemas.openxmlformats.org/officeDocument/2006/customXml" ds:itemID="{97561FFB-27AF-477A-A99F-D1BF89AF2821}">
  <ds:schemaRefs>
    <ds:schemaRef ds:uri="http://schemas.microsoft.com/VisualStudio/2011/storyboarding/control"/>
  </ds:schemaRefs>
</ds:datastoreItem>
</file>

<file path=customXml/itemProps3.xml><?xml version="1.0" encoding="utf-8"?>
<ds:datastoreItem xmlns:ds="http://schemas.openxmlformats.org/officeDocument/2006/customXml" ds:itemID="{D1EDFB95-6F75-4EA4-91D4-78C36F7299A8}">
  <ds:schemaRefs>
    <ds:schemaRef ds:uri="http://schemas.microsoft.com/VisualStudio/2011/storyboarding/control"/>
  </ds:schemaRefs>
</ds:datastoreItem>
</file>

<file path=customXml/itemProps30.xml><?xml version="1.0" encoding="utf-8"?>
<ds:datastoreItem xmlns:ds="http://schemas.openxmlformats.org/officeDocument/2006/customXml" ds:itemID="{7FF910F1-6F32-4D9A-847B-3DA711C69532}">
  <ds:schemaRefs>
    <ds:schemaRef ds:uri="http://schemas.microsoft.com/VisualStudio/2011/storyboarding/control"/>
  </ds:schemaRefs>
</ds:datastoreItem>
</file>

<file path=customXml/itemProps31.xml><?xml version="1.0" encoding="utf-8"?>
<ds:datastoreItem xmlns:ds="http://schemas.openxmlformats.org/officeDocument/2006/customXml" ds:itemID="{D4FA27F9-E820-43DB-9521-B694FC3643CB}">
  <ds:schemaRefs>
    <ds:schemaRef ds:uri="http://schemas.microsoft.com/VisualStudio/2011/storyboarding/control"/>
  </ds:schemaRefs>
</ds:datastoreItem>
</file>

<file path=customXml/itemProps32.xml><?xml version="1.0" encoding="utf-8"?>
<ds:datastoreItem xmlns:ds="http://schemas.openxmlformats.org/officeDocument/2006/customXml" ds:itemID="{EF4A54FE-BB4D-44F4-B6F4-AE87F7E327B3}">
  <ds:schemaRefs>
    <ds:schemaRef ds:uri="http://schemas.microsoft.com/VisualStudio/2011/storyboarding/control"/>
  </ds:schemaRefs>
</ds:datastoreItem>
</file>

<file path=customXml/itemProps33.xml><?xml version="1.0" encoding="utf-8"?>
<ds:datastoreItem xmlns:ds="http://schemas.openxmlformats.org/officeDocument/2006/customXml" ds:itemID="{15F4C877-578E-4A0D-9D94-7B69BC2A12A3}">
  <ds:schemaRefs>
    <ds:schemaRef ds:uri="http://schemas.microsoft.com/VisualStudio/2011/storyboarding/control"/>
  </ds:schemaRefs>
</ds:datastoreItem>
</file>

<file path=customXml/itemProps34.xml><?xml version="1.0" encoding="utf-8"?>
<ds:datastoreItem xmlns:ds="http://schemas.openxmlformats.org/officeDocument/2006/customXml" ds:itemID="{8EC9D0E3-8422-41B0-AE4D-3B1D2B09441B}">
  <ds:schemaRefs>
    <ds:schemaRef ds:uri="http://schemas.microsoft.com/VisualStudio/2011/storyboarding/control"/>
  </ds:schemaRefs>
</ds:datastoreItem>
</file>

<file path=customXml/itemProps35.xml><?xml version="1.0" encoding="utf-8"?>
<ds:datastoreItem xmlns:ds="http://schemas.openxmlformats.org/officeDocument/2006/customXml" ds:itemID="{58AE7B68-FC5A-4342-92C4-ED13470E4F6A}">
  <ds:schemaRefs>
    <ds:schemaRef ds:uri="http://schemas.microsoft.com/VisualStudio/2011/storyboarding/control"/>
  </ds:schemaRefs>
</ds:datastoreItem>
</file>

<file path=customXml/itemProps36.xml><?xml version="1.0" encoding="utf-8"?>
<ds:datastoreItem xmlns:ds="http://schemas.openxmlformats.org/officeDocument/2006/customXml" ds:itemID="{BBCC1EEE-6E1E-4DA8-A055-779B1955DFB7}">
  <ds:schemaRefs>
    <ds:schemaRef ds:uri="http://schemas.microsoft.com/VisualStudio/2011/storyboarding/control"/>
  </ds:schemaRefs>
</ds:datastoreItem>
</file>

<file path=customXml/itemProps37.xml><?xml version="1.0" encoding="utf-8"?>
<ds:datastoreItem xmlns:ds="http://schemas.openxmlformats.org/officeDocument/2006/customXml" ds:itemID="{E5E6470F-BFA6-4B4E-93D6-38C58F097AE4}">
  <ds:schemaRefs>
    <ds:schemaRef ds:uri="http://schemas.microsoft.com/VisualStudio/2011/storyboarding/control"/>
  </ds:schemaRefs>
</ds:datastoreItem>
</file>

<file path=customXml/itemProps38.xml><?xml version="1.0" encoding="utf-8"?>
<ds:datastoreItem xmlns:ds="http://schemas.openxmlformats.org/officeDocument/2006/customXml" ds:itemID="{3FF9AD55-0FF8-4BF3-A372-5699B49B7636}">
  <ds:schemaRefs>
    <ds:schemaRef ds:uri="http://schemas.microsoft.com/VisualStudio/2011/storyboarding/control"/>
  </ds:schemaRefs>
</ds:datastoreItem>
</file>

<file path=customXml/itemProps39.xml><?xml version="1.0" encoding="utf-8"?>
<ds:datastoreItem xmlns:ds="http://schemas.openxmlformats.org/officeDocument/2006/customXml" ds:itemID="{06BAC2F8-2743-4E3B-BEAF-501106A0F46E}">
  <ds:schemaRefs>
    <ds:schemaRef ds:uri="http://schemas.microsoft.com/VisualStudio/2011/storyboarding/control"/>
  </ds:schemaRefs>
</ds:datastoreItem>
</file>

<file path=customXml/itemProps4.xml><?xml version="1.0" encoding="utf-8"?>
<ds:datastoreItem xmlns:ds="http://schemas.openxmlformats.org/officeDocument/2006/customXml" ds:itemID="{3CD1BC99-147B-406C-B3E9-90B5BB19C39C}">
  <ds:schemaRefs>
    <ds:schemaRef ds:uri="http://schemas.microsoft.com/VisualStudio/2011/storyboarding/control"/>
  </ds:schemaRefs>
</ds:datastoreItem>
</file>

<file path=customXml/itemProps40.xml><?xml version="1.0" encoding="utf-8"?>
<ds:datastoreItem xmlns:ds="http://schemas.openxmlformats.org/officeDocument/2006/customXml" ds:itemID="{171FB5DD-93AD-463A-86EA-43E7F591BE63}">
  <ds:schemaRefs>
    <ds:schemaRef ds:uri="http://schemas.microsoft.com/VisualStudio/2011/storyboarding/control"/>
  </ds:schemaRefs>
</ds:datastoreItem>
</file>

<file path=customXml/itemProps41.xml><?xml version="1.0" encoding="utf-8"?>
<ds:datastoreItem xmlns:ds="http://schemas.openxmlformats.org/officeDocument/2006/customXml" ds:itemID="{32612D53-2B44-4BC4-B86A-8415E6247527}">
  <ds:schemaRefs>
    <ds:schemaRef ds:uri="http://schemas.microsoft.com/VisualStudio/2011/storyboarding/control"/>
  </ds:schemaRefs>
</ds:datastoreItem>
</file>

<file path=customXml/itemProps42.xml><?xml version="1.0" encoding="utf-8"?>
<ds:datastoreItem xmlns:ds="http://schemas.openxmlformats.org/officeDocument/2006/customXml" ds:itemID="{3C6C45A5-0302-441A-9DAC-5A98FDDA4DD8}">
  <ds:schemaRefs>
    <ds:schemaRef ds:uri="http://schemas.microsoft.com/VisualStudio/2011/storyboarding/control"/>
  </ds:schemaRefs>
</ds:datastoreItem>
</file>

<file path=customXml/itemProps43.xml><?xml version="1.0" encoding="utf-8"?>
<ds:datastoreItem xmlns:ds="http://schemas.openxmlformats.org/officeDocument/2006/customXml" ds:itemID="{3B8B5439-0277-4435-ADE5-7ED55E7F892E}">
  <ds:schemaRefs>
    <ds:schemaRef ds:uri="http://schemas.microsoft.com/VisualStudio/2011/storyboarding/control"/>
  </ds:schemaRefs>
</ds:datastoreItem>
</file>

<file path=customXml/itemProps44.xml><?xml version="1.0" encoding="utf-8"?>
<ds:datastoreItem xmlns:ds="http://schemas.openxmlformats.org/officeDocument/2006/customXml" ds:itemID="{127CBDAB-F905-4AE3-B926-7EFE8659A22E}">
  <ds:schemaRefs>
    <ds:schemaRef ds:uri="http://schemas.microsoft.com/VisualStudio/2011/storyboarding/control"/>
  </ds:schemaRefs>
</ds:datastoreItem>
</file>

<file path=customXml/itemProps45.xml><?xml version="1.0" encoding="utf-8"?>
<ds:datastoreItem xmlns:ds="http://schemas.openxmlformats.org/officeDocument/2006/customXml" ds:itemID="{7EBCD5A5-4B43-4457-9957-3EB1CFCB302C}">
  <ds:schemaRefs>
    <ds:schemaRef ds:uri="http://schemas.microsoft.com/VisualStudio/2011/storyboarding/control"/>
  </ds:schemaRefs>
</ds:datastoreItem>
</file>

<file path=customXml/itemProps46.xml><?xml version="1.0" encoding="utf-8"?>
<ds:datastoreItem xmlns:ds="http://schemas.openxmlformats.org/officeDocument/2006/customXml" ds:itemID="{1017D6EC-2C1B-44D3-9C68-3C9147CBF6FD}">
  <ds:schemaRefs>
    <ds:schemaRef ds:uri="http://schemas.microsoft.com/VisualStudio/2011/storyboarding/control"/>
  </ds:schemaRefs>
</ds:datastoreItem>
</file>

<file path=customXml/itemProps47.xml><?xml version="1.0" encoding="utf-8"?>
<ds:datastoreItem xmlns:ds="http://schemas.openxmlformats.org/officeDocument/2006/customXml" ds:itemID="{82D396B7-0232-43B6-838B-69FD330514CA}">
  <ds:schemaRefs>
    <ds:schemaRef ds:uri="http://schemas.microsoft.com/VisualStudio/2011/storyboarding/control"/>
  </ds:schemaRefs>
</ds:datastoreItem>
</file>

<file path=customXml/itemProps48.xml><?xml version="1.0" encoding="utf-8"?>
<ds:datastoreItem xmlns:ds="http://schemas.openxmlformats.org/officeDocument/2006/customXml" ds:itemID="{A59D5F1C-AF94-42DC-8859-65A0E22DF635}">
  <ds:schemaRefs>
    <ds:schemaRef ds:uri="http://schemas.microsoft.com/VisualStudio/2011/storyboarding/control"/>
  </ds:schemaRefs>
</ds:datastoreItem>
</file>

<file path=customXml/itemProps49.xml><?xml version="1.0" encoding="utf-8"?>
<ds:datastoreItem xmlns:ds="http://schemas.openxmlformats.org/officeDocument/2006/customXml" ds:itemID="{B025C8DB-B9A5-486A-BB8E-9F6A9797B55B}">
  <ds:schemaRefs>
    <ds:schemaRef ds:uri="http://schemas.microsoft.com/VisualStudio/2011/storyboarding/control"/>
  </ds:schemaRefs>
</ds:datastoreItem>
</file>

<file path=customXml/itemProps5.xml><?xml version="1.0" encoding="utf-8"?>
<ds:datastoreItem xmlns:ds="http://schemas.openxmlformats.org/officeDocument/2006/customXml" ds:itemID="{FAFF4395-77C8-4B05-98A1-4778DD1D9455}">
  <ds:schemaRefs>
    <ds:schemaRef ds:uri="http://schemas.microsoft.com/VisualStudio/2011/storyboarding/control"/>
  </ds:schemaRefs>
</ds:datastoreItem>
</file>

<file path=customXml/itemProps50.xml><?xml version="1.0" encoding="utf-8"?>
<ds:datastoreItem xmlns:ds="http://schemas.openxmlformats.org/officeDocument/2006/customXml" ds:itemID="{23A49ADB-46FA-422C-B181-24662D0A8547}">
  <ds:schemaRefs>
    <ds:schemaRef ds:uri="http://schemas.microsoft.com/VisualStudio/2011/storyboarding/control"/>
  </ds:schemaRefs>
</ds:datastoreItem>
</file>

<file path=customXml/itemProps51.xml><?xml version="1.0" encoding="utf-8"?>
<ds:datastoreItem xmlns:ds="http://schemas.openxmlformats.org/officeDocument/2006/customXml" ds:itemID="{EC5D1F37-A7AD-4226-88F7-71A9B174D899}">
  <ds:schemaRefs>
    <ds:schemaRef ds:uri="http://schemas.microsoft.com/VisualStudio/2011/storyboarding/control"/>
  </ds:schemaRefs>
</ds:datastoreItem>
</file>

<file path=customXml/itemProps52.xml><?xml version="1.0" encoding="utf-8"?>
<ds:datastoreItem xmlns:ds="http://schemas.openxmlformats.org/officeDocument/2006/customXml" ds:itemID="{4A5821AD-B428-48BE-8D83-40FB4ECFAD66}">
  <ds:schemaRefs>
    <ds:schemaRef ds:uri="http://schemas.microsoft.com/VisualStudio/2011/storyboarding/control"/>
  </ds:schemaRefs>
</ds:datastoreItem>
</file>

<file path=customXml/itemProps53.xml><?xml version="1.0" encoding="utf-8"?>
<ds:datastoreItem xmlns:ds="http://schemas.openxmlformats.org/officeDocument/2006/customXml" ds:itemID="{90B5359B-1FB0-45FE-8943-E9E554242AEF}">
  <ds:schemaRefs>
    <ds:schemaRef ds:uri="http://schemas.microsoft.com/VisualStudio/2011/storyboarding/control"/>
  </ds:schemaRefs>
</ds:datastoreItem>
</file>

<file path=customXml/itemProps54.xml><?xml version="1.0" encoding="utf-8"?>
<ds:datastoreItem xmlns:ds="http://schemas.openxmlformats.org/officeDocument/2006/customXml" ds:itemID="{702E9B92-E1EB-46FE-AD01-B43F737BE496}">
  <ds:schemaRefs>
    <ds:schemaRef ds:uri="http://schemas.microsoft.com/VisualStudio/2011/storyboarding/control"/>
  </ds:schemaRefs>
</ds:datastoreItem>
</file>

<file path=customXml/itemProps55.xml><?xml version="1.0" encoding="utf-8"?>
<ds:datastoreItem xmlns:ds="http://schemas.openxmlformats.org/officeDocument/2006/customXml" ds:itemID="{CFA2B5A5-CFE4-4DFA-B4FB-243D57016AB9}">
  <ds:schemaRefs>
    <ds:schemaRef ds:uri="http://schemas.microsoft.com/VisualStudio/2011/storyboarding/control"/>
  </ds:schemaRefs>
</ds:datastoreItem>
</file>

<file path=customXml/itemProps6.xml><?xml version="1.0" encoding="utf-8"?>
<ds:datastoreItem xmlns:ds="http://schemas.openxmlformats.org/officeDocument/2006/customXml" ds:itemID="{1F99B3A0-8702-464C-B97E-7CCD3AB8E118}">
  <ds:schemaRefs>
    <ds:schemaRef ds:uri="http://schemas.microsoft.com/VisualStudio/2011/storyboarding/control"/>
  </ds:schemaRefs>
</ds:datastoreItem>
</file>

<file path=customXml/itemProps7.xml><?xml version="1.0" encoding="utf-8"?>
<ds:datastoreItem xmlns:ds="http://schemas.openxmlformats.org/officeDocument/2006/customXml" ds:itemID="{782CCEEA-FBD9-45DB-BC1E-5172117D3B00}">
  <ds:schemaRefs>
    <ds:schemaRef ds:uri="http://schemas.microsoft.com/VisualStudio/2011/storyboarding/control"/>
  </ds:schemaRefs>
</ds:datastoreItem>
</file>

<file path=customXml/itemProps8.xml><?xml version="1.0" encoding="utf-8"?>
<ds:datastoreItem xmlns:ds="http://schemas.openxmlformats.org/officeDocument/2006/customXml" ds:itemID="{88D16397-8BEF-4CF5-A742-F01FE9098A32}">
  <ds:schemaRefs>
    <ds:schemaRef ds:uri="http://schemas.microsoft.com/VisualStudio/2011/storyboarding/control"/>
  </ds:schemaRefs>
</ds:datastoreItem>
</file>

<file path=customXml/itemProps9.xml><?xml version="1.0" encoding="utf-8"?>
<ds:datastoreItem xmlns:ds="http://schemas.openxmlformats.org/officeDocument/2006/customXml" ds:itemID="{33ABBFF6-ED0C-48F9-9B6C-0C836050E0C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962</TotalTime>
  <Words>6266</Words>
  <Application>Microsoft Office PowerPoint</Application>
  <PresentationFormat>Widescreen</PresentationFormat>
  <Paragraphs>1027</Paragraphs>
  <Slides>91</Slides>
  <Notes>66</Notes>
  <HiddenSlides>2</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91</vt:i4>
      </vt:variant>
    </vt:vector>
  </HeadingPairs>
  <TitlesOfParts>
    <vt:vector size="109" baseType="lpstr">
      <vt:lpstr>Aptos</vt:lpstr>
      <vt:lpstr>Arial</vt:lpstr>
      <vt:lpstr>Arial Nova</vt:lpstr>
      <vt:lpstr>Calibri</vt:lpstr>
      <vt:lpstr>Consolas</vt:lpstr>
      <vt:lpstr>Courier New</vt:lpstr>
      <vt:lpstr>Segoe UI</vt:lpstr>
      <vt:lpstr>Segoe UI Light</vt:lpstr>
      <vt:lpstr>Segoe UI Semibold</vt:lpstr>
      <vt:lpstr>Segoe UI Semilight</vt:lpstr>
      <vt:lpstr>Wingdings</vt:lpstr>
      <vt:lpstr>5-50203_Microsoft_Ignite_Template</vt:lpstr>
      <vt:lpstr>Identity Airlift Template - Light</vt:lpstr>
      <vt:lpstr>1_Black Template</vt:lpstr>
      <vt:lpstr>9-51056_Build 2019 Keynote_Light Gray Template</vt:lpstr>
      <vt:lpstr>1_9-51056_Build 2019 Keynote_Light Gray Template</vt:lpstr>
      <vt:lpstr>1_5-50203_Microsoft_Ignite_Template</vt:lpstr>
      <vt:lpstr>2_5-50203_Microsoft_Ignite_Template</vt:lpstr>
      <vt:lpstr>Explore the Power of Microsoft Graph</vt:lpstr>
      <vt:lpstr>Agenda</vt:lpstr>
      <vt:lpstr>PowerPoint Presentation</vt:lpstr>
      <vt:lpstr>PowerPoint Presentation</vt:lpstr>
      <vt:lpstr>PowerPoint Presentation</vt:lpstr>
      <vt:lpstr>Applications need to access resources</vt:lpstr>
      <vt:lpstr>Resources need protection - Authorization</vt:lpstr>
      <vt:lpstr>Adding Authorization to an App</vt:lpstr>
      <vt:lpstr>App Registration: App Trusts Microsoft identity platform</vt:lpstr>
      <vt:lpstr>App Registration: Support account types?</vt:lpstr>
      <vt:lpstr>“Accounts in this organizational directory only”</vt:lpstr>
      <vt:lpstr>Registering the app is not enough</vt:lpstr>
      <vt:lpstr>Single Tenant App</vt:lpstr>
      <vt:lpstr>“Accounts in any organizational directory”</vt:lpstr>
      <vt:lpstr>External Identities (aka B2B) </vt:lpstr>
      <vt:lpstr>Demo Application registration</vt:lpstr>
      <vt:lpstr>Application requests permission</vt:lpstr>
      <vt:lpstr>Azure AD checks for authorization</vt:lpstr>
      <vt:lpstr>Permission is Granted or Denied - Consent</vt:lpstr>
      <vt:lpstr>Access token sent to app</vt:lpstr>
      <vt:lpstr>App has access token - permission - authorization</vt:lpstr>
      <vt:lpstr>Still have a problem?</vt:lpstr>
      <vt:lpstr>https://graph.microsoft.com</vt:lpstr>
      <vt:lpstr>Some APIs have a rich surface area</vt:lpstr>
      <vt:lpstr>Least Privilege – Asking for just enough</vt:lpstr>
      <vt:lpstr>Least Privilege – Granting just enough</vt:lpstr>
      <vt:lpstr>App has Least Privilege – just enough</vt:lpstr>
      <vt:lpstr>App has Least Privilege – just enough</vt:lpstr>
      <vt:lpstr>Least Privilege – Asking for just enough</vt:lpstr>
      <vt:lpstr>Types of permissions</vt:lpstr>
      <vt:lpstr>Delegated Permissions</vt:lpstr>
      <vt:lpstr>Application requests permission</vt:lpstr>
      <vt:lpstr>Azure AD needs to know the user</vt:lpstr>
      <vt:lpstr>Azure AD checks for authorization</vt:lpstr>
      <vt:lpstr>Azure AD checks for authorization</vt:lpstr>
      <vt:lpstr>Azure AD checks for authorization</vt:lpstr>
      <vt:lpstr>Azure AD checks for authorization</vt:lpstr>
      <vt:lpstr>Publisher verification</vt:lpstr>
      <vt:lpstr>Azure AD checks for authorization</vt:lpstr>
      <vt:lpstr>Permission is Granted or Denied - Consent</vt:lpstr>
      <vt:lpstr>Permission is Granted or Denied - Consent</vt:lpstr>
      <vt:lpstr>App has access token - authorization</vt:lpstr>
      <vt:lpstr>App can access resource</vt:lpstr>
      <vt:lpstr>Demo Declaring delegated permissions </vt:lpstr>
      <vt:lpstr>When can an Application request consent?</vt:lpstr>
      <vt:lpstr>Dynamic consent:  Permissions requested inside the code</vt:lpstr>
      <vt:lpstr>Incremental consent:  Permissions requested as the user needs them</vt:lpstr>
      <vt:lpstr>Static user consent:  Permissions declared upfront by admin or app owner</vt:lpstr>
      <vt:lpstr>Delegated Permissions</vt:lpstr>
      <vt:lpstr>How does Microsoft use Permissions?</vt:lpstr>
      <vt:lpstr>Microsoft Graph permissions names</vt:lpstr>
      <vt:lpstr>Microsoft Graph User Permissions (Examples)</vt:lpstr>
      <vt:lpstr>More User Permissions…</vt:lpstr>
      <vt:lpstr>Admin Consent Required?</vt:lpstr>
      <vt:lpstr>PowerPoint Presentation</vt:lpstr>
      <vt:lpstr>PowerPoint Presentation</vt:lpstr>
      <vt:lpstr>Admin Consent</vt:lpstr>
      <vt:lpstr>PowerPoint Presentation</vt:lpstr>
      <vt:lpstr>PowerPoint Presentation</vt:lpstr>
      <vt:lpstr>Application Permissions (Workloads)</vt:lpstr>
      <vt:lpstr>Workload requests permission</vt:lpstr>
      <vt:lpstr>Azure AD checks for authorization</vt:lpstr>
      <vt:lpstr>Permission is Granted or Denied - Consent</vt:lpstr>
      <vt:lpstr>Access token sent to app</vt:lpstr>
      <vt:lpstr>Workload has access token - permission - authorization</vt:lpstr>
      <vt:lpstr>App has access token - permission - authorization</vt:lpstr>
      <vt:lpstr>Demo Declaring application permissions </vt:lpstr>
      <vt:lpstr>Application Permissions - Workloads</vt:lpstr>
      <vt:lpstr>Limit App Permissions</vt:lpstr>
      <vt:lpstr>Application Permissions</vt:lpstr>
      <vt:lpstr>Back to Microsoft Graph</vt:lpstr>
      <vt:lpstr>PowerPoint Presentation</vt:lpstr>
      <vt:lpstr>PowerPoint Presentation</vt:lpstr>
      <vt:lpstr>PowerPoint Presentation</vt:lpstr>
      <vt:lpstr>PowerPoint Presentation</vt:lpstr>
      <vt:lpstr>PowerPoint Presentation</vt:lpstr>
      <vt:lpstr>Demo: Microsoft Graph Toolkit &amp; Graph Explorer &amp; Simple app</vt:lpstr>
      <vt:lpstr>5 tips and tricks to become a Graph coder</vt:lpstr>
      <vt:lpstr>TIP 1 | Know the 7 basic operations</vt:lpstr>
      <vt:lpstr>POST/PATCH/PUT | no response required</vt:lpstr>
      <vt:lpstr>TIP 2 | Learn the 7 basic query parameters</vt:lpstr>
      <vt:lpstr>Querying data | Use projections</vt:lpstr>
      <vt:lpstr>Querying data | Use filters</vt:lpstr>
      <vt:lpstr>TIP 3 | Watch for server-side pagination</vt:lpstr>
      <vt:lpstr>PowerPoint Presentation</vt:lpstr>
      <vt:lpstr>TIP 4 | Track changes | Webhooks + Delta query</vt:lpstr>
      <vt:lpstr>TIP 5 | Used least privileged permissions</vt:lpstr>
      <vt:lpstr>5 tips and tricks to become a Graph coder</vt:lpstr>
      <vt:lpstr>Migrate from Azure AD Graph</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the Power of Microsoft Graph</dc:title>
  <dc:creator>Kyle Marsh (HE/HIM)</dc:creator>
  <cp:lastModifiedBy>Kyle Marsh (HE/HIM)</cp:lastModifiedBy>
  <cp:revision>2</cp:revision>
  <dcterms:created xsi:type="dcterms:W3CDTF">2023-04-18T02:04:48Z</dcterms:created>
  <dcterms:modified xsi:type="dcterms:W3CDTF">2023-04-18T18:07:19Z</dcterms:modified>
</cp:coreProperties>
</file>